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26" r:id="rId4"/>
  </p:sldMasterIdLst>
  <p:notesMasterIdLst>
    <p:notesMasterId r:id="rId21"/>
  </p:notesMasterIdLst>
  <p:handoutMasterIdLst>
    <p:handoutMasterId r:id="rId22"/>
  </p:handoutMasterIdLst>
  <p:sldIdLst>
    <p:sldId id="256" r:id="rId5"/>
    <p:sldId id="264" r:id="rId6"/>
    <p:sldId id="265" r:id="rId7"/>
    <p:sldId id="271" r:id="rId8"/>
    <p:sldId id="267" r:id="rId9"/>
    <p:sldId id="268" r:id="rId10"/>
    <p:sldId id="257" r:id="rId11"/>
    <p:sldId id="261" r:id="rId12"/>
    <p:sldId id="272" r:id="rId13"/>
    <p:sldId id="269" r:id="rId14"/>
    <p:sldId id="260" r:id="rId15"/>
    <p:sldId id="263" r:id="rId16"/>
    <p:sldId id="259" r:id="rId17"/>
    <p:sldId id="262" r:id="rId18"/>
    <p:sldId id="270" r:id="rId19"/>
    <p:sldId id="258" r:id="rId20"/>
  </p:sldIdLst>
  <p:sldSz cx="9144000" cy="5143500" type="screen16x9"/>
  <p:notesSz cx="6797675" cy="9926638"/>
  <p:defaultTextStyle>
    <a:defPPr>
      <a:defRPr lang="nl-NL"/>
    </a:defPPr>
    <a:lvl1pPr algn="l" rtl="0" fontAlgn="base">
      <a:spcBef>
        <a:spcPct val="0"/>
      </a:spcBef>
      <a:spcAft>
        <a:spcPct val="0"/>
      </a:spcAft>
      <a:defRPr sz="1428" kern="1200">
        <a:solidFill>
          <a:schemeClr val="tx1"/>
        </a:solidFill>
        <a:latin typeface="Segoe UI Light" charset="0"/>
        <a:ea typeface="+mn-ea"/>
        <a:cs typeface="+mn-cs"/>
      </a:defRPr>
    </a:lvl1pPr>
    <a:lvl2pPr marL="256378" algn="l" rtl="0" fontAlgn="base">
      <a:spcBef>
        <a:spcPct val="0"/>
      </a:spcBef>
      <a:spcAft>
        <a:spcPct val="0"/>
      </a:spcAft>
      <a:defRPr sz="1428" kern="1200">
        <a:solidFill>
          <a:schemeClr val="tx1"/>
        </a:solidFill>
        <a:latin typeface="Segoe UI Light" charset="0"/>
        <a:ea typeface="+mn-ea"/>
        <a:cs typeface="+mn-cs"/>
      </a:defRPr>
    </a:lvl2pPr>
    <a:lvl3pPr marL="512756" algn="l" rtl="0" fontAlgn="base">
      <a:spcBef>
        <a:spcPct val="0"/>
      </a:spcBef>
      <a:spcAft>
        <a:spcPct val="0"/>
      </a:spcAft>
      <a:defRPr sz="1428" kern="1200">
        <a:solidFill>
          <a:schemeClr val="tx1"/>
        </a:solidFill>
        <a:latin typeface="Segoe UI Light" charset="0"/>
        <a:ea typeface="+mn-ea"/>
        <a:cs typeface="+mn-cs"/>
      </a:defRPr>
    </a:lvl3pPr>
    <a:lvl4pPr marL="769134" algn="l" rtl="0" fontAlgn="base">
      <a:spcBef>
        <a:spcPct val="0"/>
      </a:spcBef>
      <a:spcAft>
        <a:spcPct val="0"/>
      </a:spcAft>
      <a:defRPr sz="1428" kern="1200">
        <a:solidFill>
          <a:schemeClr val="tx1"/>
        </a:solidFill>
        <a:latin typeface="Segoe UI Light" charset="0"/>
        <a:ea typeface="+mn-ea"/>
        <a:cs typeface="+mn-cs"/>
      </a:defRPr>
    </a:lvl4pPr>
    <a:lvl5pPr marL="1025512" algn="l" rtl="0" fontAlgn="base">
      <a:spcBef>
        <a:spcPct val="0"/>
      </a:spcBef>
      <a:spcAft>
        <a:spcPct val="0"/>
      </a:spcAft>
      <a:defRPr sz="1428" kern="1200">
        <a:solidFill>
          <a:schemeClr val="tx1"/>
        </a:solidFill>
        <a:latin typeface="Segoe UI Light" charset="0"/>
        <a:ea typeface="+mn-ea"/>
        <a:cs typeface="+mn-cs"/>
      </a:defRPr>
    </a:lvl5pPr>
    <a:lvl6pPr marL="1281890" algn="l" defTabSz="512756" rtl="0" eaLnBrk="1" latinLnBrk="0" hangingPunct="1">
      <a:defRPr sz="1428" kern="1200">
        <a:solidFill>
          <a:schemeClr val="tx1"/>
        </a:solidFill>
        <a:latin typeface="Segoe UI Light" charset="0"/>
        <a:ea typeface="+mn-ea"/>
        <a:cs typeface="+mn-cs"/>
      </a:defRPr>
    </a:lvl6pPr>
    <a:lvl7pPr marL="1538268" algn="l" defTabSz="512756" rtl="0" eaLnBrk="1" latinLnBrk="0" hangingPunct="1">
      <a:defRPr sz="1428" kern="1200">
        <a:solidFill>
          <a:schemeClr val="tx1"/>
        </a:solidFill>
        <a:latin typeface="Segoe UI Light" charset="0"/>
        <a:ea typeface="+mn-ea"/>
        <a:cs typeface="+mn-cs"/>
      </a:defRPr>
    </a:lvl7pPr>
    <a:lvl8pPr marL="1794646" algn="l" defTabSz="512756" rtl="0" eaLnBrk="1" latinLnBrk="0" hangingPunct="1">
      <a:defRPr sz="1428" kern="1200">
        <a:solidFill>
          <a:schemeClr val="tx1"/>
        </a:solidFill>
        <a:latin typeface="Segoe UI Light" charset="0"/>
        <a:ea typeface="+mn-ea"/>
        <a:cs typeface="+mn-cs"/>
      </a:defRPr>
    </a:lvl8pPr>
    <a:lvl9pPr marL="2051024" algn="l" defTabSz="512756" rtl="0" eaLnBrk="1" latinLnBrk="0" hangingPunct="1">
      <a:defRPr sz="1428" kern="1200">
        <a:solidFill>
          <a:schemeClr val="tx1"/>
        </a:solidFill>
        <a:latin typeface="Segoe UI Light" charset="0"/>
        <a:ea typeface="+mn-ea"/>
        <a:cs typeface="+mn-cs"/>
      </a:defRPr>
    </a:lvl9pPr>
  </p:defaultTextStyle>
  <p:extLst>
    <p:ext uri="{EFAFB233-063F-42B5-8137-9DF3F51BA10A}">
      <p15:sldGuideLst xmlns:p15="http://schemas.microsoft.com/office/powerpoint/2012/main">
        <p15:guide id="1" orient="horz" pos="690" userDrawn="1">
          <p15:clr>
            <a:srgbClr val="A4A3A4"/>
          </p15:clr>
        </p15:guide>
        <p15:guide id="2" orient="horz" pos="1816" userDrawn="1">
          <p15:clr>
            <a:srgbClr val="A4A3A4"/>
          </p15:clr>
        </p15:guide>
        <p15:guide id="3" orient="horz" pos="2930" userDrawn="1">
          <p15:clr>
            <a:srgbClr val="A4A3A4"/>
          </p15:clr>
        </p15:guide>
        <p15:guide id="4" pos="586" userDrawn="1">
          <p15:clr>
            <a:srgbClr val="A4A3A4"/>
          </p15:clr>
        </p15:guide>
        <p15:guide id="5" pos="4310" userDrawn="1">
          <p15:clr>
            <a:srgbClr val="A4A3A4"/>
          </p15:clr>
        </p15:guide>
        <p15:guide id="6" pos="2448" userDrawn="1">
          <p15:clr>
            <a:srgbClr val="A4A3A4"/>
          </p15:clr>
        </p15:guide>
        <p15:guide id="7" pos="2383" userDrawn="1">
          <p15:clr>
            <a:srgbClr val="A4A3A4"/>
          </p15:clr>
        </p15:guide>
        <p15:guide id="8" pos="2517" userDrawn="1">
          <p15:clr>
            <a:srgbClr val="A4A3A4"/>
          </p15:clr>
        </p15:guide>
        <p15:guide id="9" pos="288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4DA"/>
    <a:srgbClr val="969696"/>
    <a:srgbClr val="1A3877"/>
    <a:srgbClr val="0E1448"/>
    <a:srgbClr val="E9EEF7"/>
    <a:srgbClr val="E7E7F9"/>
    <a:srgbClr val="BABABA"/>
    <a:srgbClr val="5F5F5F"/>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E391A0-2D1B-4843-A833-523D3DFE0340}">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7E391A0-2D1B-4843-A833-523D3DFE0340}" styleName="Berenschot">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752" autoAdjust="0"/>
  </p:normalViewPr>
  <p:slideViewPr>
    <p:cSldViewPr>
      <p:cViewPr varScale="1">
        <p:scale>
          <a:sx n="72" d="100"/>
          <a:sy n="72" d="100"/>
        </p:scale>
        <p:origin x="1144" y="56"/>
      </p:cViewPr>
      <p:guideLst>
        <p:guide orient="horz" pos="690"/>
        <p:guide orient="horz" pos="1816"/>
        <p:guide orient="horz" pos="2930"/>
        <p:guide pos="586"/>
        <p:guide pos="4310"/>
        <p:guide pos="2448"/>
        <p:guide pos="2383"/>
        <p:guide pos="2517"/>
        <p:guide pos="2880"/>
      </p:guideLst>
    </p:cSldViewPr>
  </p:slideViewPr>
  <p:outlineViewPr>
    <p:cViewPr>
      <p:scale>
        <a:sx n="33" d="100"/>
        <a:sy n="33" d="100"/>
      </p:scale>
      <p:origin x="0" y="-6780"/>
    </p:cViewPr>
  </p:outlineViewPr>
  <p:notesTextViewPr>
    <p:cViewPr>
      <p:scale>
        <a:sx n="3" d="2"/>
        <a:sy n="3" d="2"/>
      </p:scale>
      <p:origin x="0" y="0"/>
    </p:cViewPr>
  </p:notesTextViewPr>
  <p:sorterViewPr>
    <p:cViewPr>
      <p:scale>
        <a:sx n="150" d="100"/>
        <a:sy n="150" d="100"/>
      </p:scale>
      <p:origin x="0" y="-17712"/>
    </p:cViewPr>
  </p:sorterViewPr>
  <p:notesViewPr>
    <p:cSldViewPr>
      <p:cViewPr varScale="1">
        <p:scale>
          <a:sx n="94" d="100"/>
          <a:sy n="94" d="100"/>
        </p:scale>
        <p:origin x="4022" y="101"/>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wes\Berenschot\VTW%20-%20General\18-11-14%20102256%20-%20Nieuwe%20analyse%20woningcorporati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wes\Berenschot\VTW%20-%20General\18-11-14%20102256%20-%20Nieuwe%20analyse%20woningcorporati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wes\Berenschot\VTW%20-%20General\18-11-14%20102256%20-%20Nieuwe%20analyse%20woningcorporati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iwes\Berenschot\VTW%20-%20General\18-11-14%20094034%20-%202e%20analyse%20woningcorporatie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[18-11-14 102256 - Nieuwe analyse woningcorporaties.xlsx]Does size matter!Draaitabel3</c:name>
    <c:fmtId val="6"/>
  </c:pivotSource>
  <c:chart>
    <c:autoTitleDeleted val="1"/>
    <c:pivotFmts>
      <c:pivotFmt>
        <c:idx val="0"/>
        <c:spPr>
          <a:solidFill>
            <a:schemeClr val="accent1"/>
          </a:solidFill>
          <a:ln>
            <a:noFill/>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extLst>
        </c:dLbl>
      </c:pivotFmt>
      <c:pivotFmt>
        <c:idx val="1"/>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s>
    <c:plotArea>
      <c:layout/>
      <c:barChart>
        <c:barDir val="col"/>
        <c:grouping val="clustered"/>
        <c:varyColors val="0"/>
        <c:ser>
          <c:idx val="0"/>
          <c:order val="0"/>
          <c:tx>
            <c:strRef>
              <c:f>'Does size matter'!$B$3</c:f>
              <c:strCache>
                <c:ptCount val="1"/>
                <c:pt idx="0">
                  <c:v>Totaal</c:v>
                </c:pt>
              </c:strCache>
            </c:strRef>
          </c:tx>
          <c:spPr>
            <a:solidFill>
              <a:schemeClr val="accent1"/>
            </a:solidFill>
            <a:ln>
              <a:noFill/>
            </a:ln>
            <a:effectLst/>
          </c:spPr>
          <c:invertIfNegative val="0"/>
          <c:cat>
            <c:strRef>
              <c:f>'Does size matter'!$A$4:$A$10</c:f>
              <c:strCache>
                <c:ptCount val="6"/>
                <c:pt idx="0">
                  <c:v>&lt; 1.000 vte</c:v>
                </c:pt>
                <c:pt idx="1">
                  <c:v>1.000 - 2.500 vte</c:v>
                </c:pt>
                <c:pt idx="2">
                  <c:v>2.500 - 5.000 vte</c:v>
                </c:pt>
                <c:pt idx="3">
                  <c:v>5.000 - 10.000 vte</c:v>
                </c:pt>
                <c:pt idx="4">
                  <c:v>10.000 - 20.000 vte</c:v>
                </c:pt>
                <c:pt idx="5">
                  <c:v>&gt; 20.000 vte</c:v>
                </c:pt>
              </c:strCache>
            </c:strRef>
          </c:cat>
          <c:val>
            <c:numRef>
              <c:f>'Does size matter'!$B$4:$B$10</c:f>
              <c:numCache>
                <c:formatCode>General</c:formatCode>
                <c:ptCount val="6"/>
                <c:pt idx="0">
                  <c:v>-0.33043532104240797</c:v>
                </c:pt>
                <c:pt idx="1">
                  <c:v>-0.11788239808918256</c:v>
                </c:pt>
                <c:pt idx="2">
                  <c:v>-0.20056643684445133</c:v>
                </c:pt>
                <c:pt idx="3">
                  <c:v>0.15849521013416273</c:v>
                </c:pt>
                <c:pt idx="4">
                  <c:v>0.39731300850904971</c:v>
                </c:pt>
                <c:pt idx="5">
                  <c:v>5.4551959706052922E-2</c:v>
                </c:pt>
              </c:numCache>
            </c:numRef>
          </c:val>
          <c:extLst>
            <c:ext xmlns:c16="http://schemas.microsoft.com/office/drawing/2014/chart" uri="{C3380CC4-5D6E-409C-BE32-E72D297353CC}">
              <c16:uniqueId val="{00000000-5663-4DE6-AAA4-8A1C28870C85}"/>
            </c:ext>
          </c:extLst>
        </c:ser>
        <c:dLbls>
          <c:showLegendKey val="0"/>
          <c:showVal val="0"/>
          <c:showCatName val="0"/>
          <c:showSerName val="0"/>
          <c:showPercent val="0"/>
          <c:showBubbleSize val="0"/>
        </c:dLbls>
        <c:gapWidth val="219"/>
        <c:overlap val="-27"/>
        <c:axId val="911498520"/>
        <c:axId val="911496552"/>
      </c:barChart>
      <c:catAx>
        <c:axId val="9114985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911496552"/>
        <c:crosses val="autoZero"/>
        <c:auto val="1"/>
        <c:lblAlgn val="ctr"/>
        <c:lblOffset val="100"/>
        <c:noMultiLvlLbl val="0"/>
      </c:catAx>
      <c:valAx>
        <c:axId val="911496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911498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[18-11-14 102256 - Nieuwe analyse woningcorporaties.xlsx]Does size matter - detail!Draaitabel7</c:name>
    <c:fmtId val="3"/>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col"/>
        <c:grouping val="clustered"/>
        <c:varyColors val="0"/>
        <c:ser>
          <c:idx val="0"/>
          <c:order val="0"/>
          <c:tx>
            <c:strRef>
              <c:f>'Does size matter - detail'!$B$3</c:f>
              <c:strCache>
                <c:ptCount val="1"/>
                <c:pt idx="0">
                  <c:v>Persoonlijke inleiding </c:v>
                </c:pt>
              </c:strCache>
            </c:strRef>
          </c:tx>
          <c:spPr>
            <a:solidFill>
              <a:schemeClr val="accent1"/>
            </a:solidFill>
            <a:ln>
              <a:noFill/>
            </a:ln>
            <a:effectLst/>
          </c:spPr>
          <c:invertIfNegative val="0"/>
          <c:cat>
            <c:strRef>
              <c:f>'Does size matter - detail'!$A$4:$A$10</c:f>
              <c:strCache>
                <c:ptCount val="6"/>
                <c:pt idx="0">
                  <c:v>&lt; 1.000 vte</c:v>
                </c:pt>
                <c:pt idx="1">
                  <c:v>1.000 - 2.500 vte</c:v>
                </c:pt>
                <c:pt idx="2">
                  <c:v>2.500 - 5.000 vte</c:v>
                </c:pt>
                <c:pt idx="3">
                  <c:v>5.000 - 10.000 vte</c:v>
                </c:pt>
                <c:pt idx="4">
                  <c:v>10.000 - 20.000 vte</c:v>
                </c:pt>
                <c:pt idx="5">
                  <c:v>&gt; 20.000 vte</c:v>
                </c:pt>
              </c:strCache>
            </c:strRef>
          </c:cat>
          <c:val>
            <c:numRef>
              <c:f>'Does size matter - detail'!$B$4:$B$10</c:f>
              <c:numCache>
                <c:formatCode>General</c:formatCode>
                <c:ptCount val="6"/>
                <c:pt idx="0">
                  <c:v>-0.34142359867424876</c:v>
                </c:pt>
                <c:pt idx="1">
                  <c:v>-0.15284510394932024</c:v>
                </c:pt>
                <c:pt idx="2">
                  <c:v>-0.14560126983367283</c:v>
                </c:pt>
                <c:pt idx="3">
                  <c:v>0.19644175577194858</c:v>
                </c:pt>
                <c:pt idx="4">
                  <c:v>0.24166524634901107</c:v>
                </c:pt>
                <c:pt idx="5">
                  <c:v>0.10468248582875724</c:v>
                </c:pt>
              </c:numCache>
            </c:numRef>
          </c:val>
          <c:extLst>
            <c:ext xmlns:c16="http://schemas.microsoft.com/office/drawing/2014/chart" uri="{C3380CC4-5D6E-409C-BE32-E72D297353CC}">
              <c16:uniqueId val="{00000000-C8EE-438A-B98C-528DE9FAF0C9}"/>
            </c:ext>
          </c:extLst>
        </c:ser>
        <c:ser>
          <c:idx val="1"/>
          <c:order val="1"/>
          <c:tx>
            <c:strRef>
              <c:f>'Does size matter - detail'!$C$3</c:f>
              <c:strCache>
                <c:ptCount val="1"/>
                <c:pt idx="0">
                  <c:v>Governance </c:v>
                </c:pt>
              </c:strCache>
            </c:strRef>
          </c:tx>
          <c:spPr>
            <a:solidFill>
              <a:schemeClr val="accent2"/>
            </a:solidFill>
            <a:ln>
              <a:noFill/>
            </a:ln>
            <a:effectLst/>
          </c:spPr>
          <c:invertIfNegative val="0"/>
          <c:cat>
            <c:strRef>
              <c:f>'Does size matter - detail'!$A$4:$A$10</c:f>
              <c:strCache>
                <c:ptCount val="6"/>
                <c:pt idx="0">
                  <c:v>&lt; 1.000 vte</c:v>
                </c:pt>
                <c:pt idx="1">
                  <c:v>1.000 - 2.500 vte</c:v>
                </c:pt>
                <c:pt idx="2">
                  <c:v>2.500 - 5.000 vte</c:v>
                </c:pt>
                <c:pt idx="3">
                  <c:v>5.000 - 10.000 vte</c:v>
                </c:pt>
                <c:pt idx="4">
                  <c:v>10.000 - 20.000 vte</c:v>
                </c:pt>
                <c:pt idx="5">
                  <c:v>&gt; 20.000 vte</c:v>
                </c:pt>
              </c:strCache>
            </c:strRef>
          </c:cat>
          <c:val>
            <c:numRef>
              <c:f>'Does size matter - detail'!$C$4:$C$10</c:f>
              <c:numCache>
                <c:formatCode>General</c:formatCode>
                <c:ptCount val="6"/>
                <c:pt idx="0">
                  <c:v>-0.48612717663503152</c:v>
                </c:pt>
                <c:pt idx="1">
                  <c:v>-0.20306968337067499</c:v>
                </c:pt>
                <c:pt idx="2">
                  <c:v>-0.22347401503448031</c:v>
                </c:pt>
                <c:pt idx="3">
                  <c:v>0.19483613247913123</c:v>
                </c:pt>
                <c:pt idx="4">
                  <c:v>0.48345927759571805</c:v>
                </c:pt>
                <c:pt idx="5">
                  <c:v>0.22525761045963624</c:v>
                </c:pt>
              </c:numCache>
            </c:numRef>
          </c:val>
          <c:extLst>
            <c:ext xmlns:c16="http://schemas.microsoft.com/office/drawing/2014/chart" uri="{C3380CC4-5D6E-409C-BE32-E72D297353CC}">
              <c16:uniqueId val="{00000001-C8EE-438A-B98C-528DE9FAF0C9}"/>
            </c:ext>
          </c:extLst>
        </c:ser>
        <c:ser>
          <c:idx val="2"/>
          <c:order val="2"/>
          <c:tx>
            <c:strRef>
              <c:f>'Does size matter - detail'!$D$3</c:f>
              <c:strCache>
                <c:ptCount val="1"/>
                <c:pt idx="0">
                  <c:v>Toezicht </c:v>
                </c:pt>
              </c:strCache>
            </c:strRef>
          </c:tx>
          <c:spPr>
            <a:solidFill>
              <a:schemeClr val="accent3"/>
            </a:solidFill>
            <a:ln>
              <a:noFill/>
            </a:ln>
            <a:effectLst/>
          </c:spPr>
          <c:invertIfNegative val="0"/>
          <c:cat>
            <c:strRef>
              <c:f>'Does size matter - detail'!$A$4:$A$10</c:f>
              <c:strCache>
                <c:ptCount val="6"/>
                <c:pt idx="0">
                  <c:v>&lt; 1.000 vte</c:v>
                </c:pt>
                <c:pt idx="1">
                  <c:v>1.000 - 2.500 vte</c:v>
                </c:pt>
                <c:pt idx="2">
                  <c:v>2.500 - 5.000 vte</c:v>
                </c:pt>
                <c:pt idx="3">
                  <c:v>5.000 - 10.000 vte</c:v>
                </c:pt>
                <c:pt idx="4">
                  <c:v>10.000 - 20.000 vte</c:v>
                </c:pt>
                <c:pt idx="5">
                  <c:v>&gt; 20.000 vte</c:v>
                </c:pt>
              </c:strCache>
            </c:strRef>
          </c:cat>
          <c:val>
            <c:numRef>
              <c:f>'Does size matter - detail'!$D$4:$D$10</c:f>
              <c:numCache>
                <c:formatCode>General</c:formatCode>
                <c:ptCount val="6"/>
                <c:pt idx="0">
                  <c:v>-0.28568120632284028</c:v>
                </c:pt>
                <c:pt idx="1">
                  <c:v>-6.3488742878848897E-2</c:v>
                </c:pt>
                <c:pt idx="2">
                  <c:v>-0.19403270955758745</c:v>
                </c:pt>
                <c:pt idx="3">
                  <c:v>0.1701969017073873</c:v>
                </c:pt>
                <c:pt idx="4">
                  <c:v>0.31235960691330039</c:v>
                </c:pt>
                <c:pt idx="5">
                  <c:v>-2.1003389938541572E-2</c:v>
                </c:pt>
              </c:numCache>
            </c:numRef>
          </c:val>
          <c:extLst>
            <c:ext xmlns:c16="http://schemas.microsoft.com/office/drawing/2014/chart" uri="{C3380CC4-5D6E-409C-BE32-E72D297353CC}">
              <c16:uniqueId val="{00000002-C8EE-438A-B98C-528DE9FAF0C9}"/>
            </c:ext>
          </c:extLst>
        </c:ser>
        <c:ser>
          <c:idx val="3"/>
          <c:order val="3"/>
          <c:tx>
            <c:strRef>
              <c:f>'Does size matter - detail'!$E$3</c:f>
              <c:strCache>
                <c:ptCount val="1"/>
                <c:pt idx="0">
                  <c:v>Werkgeversrol </c:v>
                </c:pt>
              </c:strCache>
            </c:strRef>
          </c:tx>
          <c:spPr>
            <a:solidFill>
              <a:schemeClr val="accent4"/>
            </a:solidFill>
            <a:ln>
              <a:noFill/>
            </a:ln>
            <a:effectLst/>
          </c:spPr>
          <c:invertIfNegative val="0"/>
          <c:cat>
            <c:strRef>
              <c:f>'Does size matter - detail'!$A$4:$A$10</c:f>
              <c:strCache>
                <c:ptCount val="6"/>
                <c:pt idx="0">
                  <c:v>&lt; 1.000 vte</c:v>
                </c:pt>
                <c:pt idx="1">
                  <c:v>1.000 - 2.500 vte</c:v>
                </c:pt>
                <c:pt idx="2">
                  <c:v>2.500 - 5.000 vte</c:v>
                </c:pt>
                <c:pt idx="3">
                  <c:v>5.000 - 10.000 vte</c:v>
                </c:pt>
                <c:pt idx="4">
                  <c:v>10.000 - 20.000 vte</c:v>
                </c:pt>
                <c:pt idx="5">
                  <c:v>&gt; 20.000 vte</c:v>
                </c:pt>
              </c:strCache>
            </c:strRef>
          </c:cat>
          <c:val>
            <c:numRef>
              <c:f>'Does size matter - detail'!$E$4:$E$10</c:f>
              <c:numCache>
                <c:formatCode>General</c:formatCode>
                <c:ptCount val="6"/>
                <c:pt idx="0">
                  <c:v>-0.22115553511197833</c:v>
                </c:pt>
                <c:pt idx="1">
                  <c:v>-0.10739790959167678</c:v>
                </c:pt>
                <c:pt idx="2">
                  <c:v>-0.17034119355601707</c:v>
                </c:pt>
                <c:pt idx="3">
                  <c:v>9.778153290748727E-2</c:v>
                </c:pt>
                <c:pt idx="4">
                  <c:v>0.42624219539117975</c:v>
                </c:pt>
                <c:pt idx="5">
                  <c:v>-3.8281731219258104E-2</c:v>
                </c:pt>
              </c:numCache>
            </c:numRef>
          </c:val>
          <c:extLst>
            <c:ext xmlns:c16="http://schemas.microsoft.com/office/drawing/2014/chart" uri="{C3380CC4-5D6E-409C-BE32-E72D297353CC}">
              <c16:uniqueId val="{00000003-C8EE-438A-B98C-528DE9FAF0C9}"/>
            </c:ext>
          </c:extLst>
        </c:ser>
        <c:ser>
          <c:idx val="4"/>
          <c:order val="4"/>
          <c:tx>
            <c:strRef>
              <c:f>'Does size matter - detail'!$F$3</c:f>
              <c:strCache>
                <c:ptCount val="1"/>
                <c:pt idx="0">
                  <c:v>Adviesrol </c:v>
                </c:pt>
              </c:strCache>
            </c:strRef>
          </c:tx>
          <c:spPr>
            <a:solidFill>
              <a:schemeClr val="accent5"/>
            </a:solidFill>
            <a:ln>
              <a:noFill/>
            </a:ln>
            <a:effectLst/>
          </c:spPr>
          <c:invertIfNegative val="0"/>
          <c:cat>
            <c:strRef>
              <c:f>'Does size matter - detail'!$A$4:$A$10</c:f>
              <c:strCache>
                <c:ptCount val="6"/>
                <c:pt idx="0">
                  <c:v>&lt; 1.000 vte</c:v>
                </c:pt>
                <c:pt idx="1">
                  <c:v>1.000 - 2.500 vte</c:v>
                </c:pt>
                <c:pt idx="2">
                  <c:v>2.500 - 5.000 vte</c:v>
                </c:pt>
                <c:pt idx="3">
                  <c:v>5.000 - 10.000 vte</c:v>
                </c:pt>
                <c:pt idx="4">
                  <c:v>10.000 - 20.000 vte</c:v>
                </c:pt>
                <c:pt idx="5">
                  <c:v>&gt; 20.000 vte</c:v>
                </c:pt>
              </c:strCache>
            </c:strRef>
          </c:cat>
          <c:val>
            <c:numRef>
              <c:f>'Does size matter - detail'!$F$4:$F$10</c:f>
              <c:numCache>
                <c:formatCode>General</c:formatCode>
                <c:ptCount val="6"/>
                <c:pt idx="0">
                  <c:v>-0.20542898919568259</c:v>
                </c:pt>
                <c:pt idx="1">
                  <c:v>-8.9437744580902742E-2</c:v>
                </c:pt>
                <c:pt idx="2">
                  <c:v>-0.20450291139436694</c:v>
                </c:pt>
                <c:pt idx="3">
                  <c:v>8.2913387094377844E-2</c:v>
                </c:pt>
                <c:pt idx="4">
                  <c:v>0.43988695562491387</c:v>
                </c:pt>
                <c:pt idx="5">
                  <c:v>-1.1130742804268678E-3</c:v>
                </c:pt>
              </c:numCache>
            </c:numRef>
          </c:val>
          <c:extLst>
            <c:ext xmlns:c16="http://schemas.microsoft.com/office/drawing/2014/chart" uri="{C3380CC4-5D6E-409C-BE32-E72D297353CC}">
              <c16:uniqueId val="{00000004-C8EE-438A-B98C-528DE9FAF0C9}"/>
            </c:ext>
          </c:extLst>
        </c:ser>
        <c:ser>
          <c:idx val="5"/>
          <c:order val="5"/>
          <c:tx>
            <c:strRef>
              <c:f>'Does size matter - detail'!$G$3</c:f>
              <c:strCache>
                <c:ptCount val="1"/>
                <c:pt idx="0">
                  <c:v>RVC </c:v>
                </c:pt>
              </c:strCache>
            </c:strRef>
          </c:tx>
          <c:spPr>
            <a:solidFill>
              <a:schemeClr val="accent6"/>
            </a:solidFill>
            <a:ln>
              <a:noFill/>
            </a:ln>
            <a:effectLst/>
          </c:spPr>
          <c:invertIfNegative val="0"/>
          <c:cat>
            <c:strRef>
              <c:f>'Does size matter - detail'!$A$4:$A$10</c:f>
              <c:strCache>
                <c:ptCount val="6"/>
                <c:pt idx="0">
                  <c:v>&lt; 1.000 vte</c:v>
                </c:pt>
                <c:pt idx="1">
                  <c:v>1.000 - 2.500 vte</c:v>
                </c:pt>
                <c:pt idx="2">
                  <c:v>2.500 - 5.000 vte</c:v>
                </c:pt>
                <c:pt idx="3">
                  <c:v>5.000 - 10.000 vte</c:v>
                </c:pt>
                <c:pt idx="4">
                  <c:v>10.000 - 20.000 vte</c:v>
                </c:pt>
                <c:pt idx="5">
                  <c:v>&gt; 20.000 vte</c:v>
                </c:pt>
              </c:strCache>
            </c:strRef>
          </c:cat>
          <c:val>
            <c:numRef>
              <c:f>'Does size matter - detail'!$G$4:$G$10</c:f>
              <c:numCache>
                <c:formatCode>General</c:formatCode>
                <c:ptCount val="6"/>
                <c:pt idx="0">
                  <c:v>-0.38959292047755351</c:v>
                </c:pt>
                <c:pt idx="1">
                  <c:v>-0.14610875795807687</c:v>
                </c:pt>
                <c:pt idx="2">
                  <c:v>-0.20369527950201768</c:v>
                </c:pt>
                <c:pt idx="3">
                  <c:v>0.16062074809816296</c:v>
                </c:pt>
                <c:pt idx="4">
                  <c:v>0.42433499391462204</c:v>
                </c:pt>
                <c:pt idx="5">
                  <c:v>0.14125084954725928</c:v>
                </c:pt>
              </c:numCache>
            </c:numRef>
          </c:val>
          <c:extLst>
            <c:ext xmlns:c16="http://schemas.microsoft.com/office/drawing/2014/chart" uri="{C3380CC4-5D6E-409C-BE32-E72D297353CC}">
              <c16:uniqueId val="{00000005-C8EE-438A-B98C-528DE9FAF0C9}"/>
            </c:ext>
          </c:extLst>
        </c:ser>
        <c:ser>
          <c:idx val="6"/>
          <c:order val="6"/>
          <c:tx>
            <c:strRef>
              <c:f>'Does size matter - detail'!$H$3</c:f>
              <c:strCache>
                <c:ptCount val="1"/>
                <c:pt idx="0">
                  <c:v>Slot </c:v>
                </c:pt>
              </c:strCache>
            </c:strRef>
          </c:tx>
          <c:spPr>
            <a:solidFill>
              <a:schemeClr val="accent1">
                <a:lumMod val="60000"/>
              </a:schemeClr>
            </a:solidFill>
            <a:ln>
              <a:noFill/>
            </a:ln>
            <a:effectLst/>
          </c:spPr>
          <c:invertIfNegative val="0"/>
          <c:cat>
            <c:strRef>
              <c:f>'Does size matter - detail'!$A$4:$A$10</c:f>
              <c:strCache>
                <c:ptCount val="6"/>
                <c:pt idx="0">
                  <c:v>&lt; 1.000 vte</c:v>
                </c:pt>
                <c:pt idx="1">
                  <c:v>1.000 - 2.500 vte</c:v>
                </c:pt>
                <c:pt idx="2">
                  <c:v>2.500 - 5.000 vte</c:v>
                </c:pt>
                <c:pt idx="3">
                  <c:v>5.000 - 10.000 vte</c:v>
                </c:pt>
                <c:pt idx="4">
                  <c:v>10.000 - 20.000 vte</c:v>
                </c:pt>
                <c:pt idx="5">
                  <c:v>&gt; 20.000 vte</c:v>
                </c:pt>
              </c:strCache>
            </c:strRef>
          </c:cat>
          <c:val>
            <c:numRef>
              <c:f>'Does size matter - detail'!$H$4:$H$10</c:f>
              <c:numCache>
                <c:formatCode>General</c:formatCode>
                <c:ptCount val="6"/>
                <c:pt idx="0">
                  <c:v>-0.23250841629117164</c:v>
                </c:pt>
                <c:pt idx="1">
                  <c:v>-0.12475463563145769</c:v>
                </c:pt>
                <c:pt idx="2">
                  <c:v>-0.15212757184743345</c:v>
                </c:pt>
                <c:pt idx="3">
                  <c:v>0.16854571474068769</c:v>
                </c:pt>
                <c:pt idx="4">
                  <c:v>0.20231685864148249</c:v>
                </c:pt>
                <c:pt idx="5">
                  <c:v>8.6118354476799552E-2</c:v>
                </c:pt>
              </c:numCache>
            </c:numRef>
          </c:val>
          <c:extLst>
            <c:ext xmlns:c16="http://schemas.microsoft.com/office/drawing/2014/chart" uri="{C3380CC4-5D6E-409C-BE32-E72D297353CC}">
              <c16:uniqueId val="{00000006-C8EE-438A-B98C-528DE9FAF0C9}"/>
            </c:ext>
          </c:extLst>
        </c:ser>
        <c:dLbls>
          <c:showLegendKey val="0"/>
          <c:showVal val="0"/>
          <c:showCatName val="0"/>
          <c:showSerName val="0"/>
          <c:showPercent val="0"/>
          <c:showBubbleSize val="0"/>
        </c:dLbls>
        <c:gapWidth val="219"/>
        <c:overlap val="-27"/>
        <c:axId val="901787544"/>
        <c:axId val="901789512"/>
      </c:barChart>
      <c:catAx>
        <c:axId val="9017875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901789512"/>
        <c:crosses val="autoZero"/>
        <c:auto val="1"/>
        <c:lblAlgn val="ctr"/>
        <c:lblOffset val="100"/>
        <c:noMultiLvlLbl val="0"/>
      </c:catAx>
      <c:valAx>
        <c:axId val="901789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901787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pivotSource>
    <c:name>[18-11-14 102256 - Nieuwe analyse woningcorporaties.xlsx]Blad1!Draaitabel1</c:name>
    <c:fmtId val="4"/>
  </c:pivotSource>
  <c:chart>
    <c:autoTitleDeleted val="1"/>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s>
    <c:plotArea>
      <c:layout/>
      <c:barChart>
        <c:barDir val="col"/>
        <c:grouping val="clustered"/>
        <c:varyColors val="0"/>
        <c:ser>
          <c:idx val="0"/>
          <c:order val="0"/>
          <c:tx>
            <c:strRef>
              <c:f>Blad1!$B$3</c:f>
              <c:strCache>
                <c:ptCount val="1"/>
                <c:pt idx="0">
                  <c:v>Totaal</c:v>
                </c:pt>
              </c:strCache>
            </c:strRef>
          </c:tx>
          <c:spPr>
            <a:solidFill>
              <a:schemeClr val="accent1"/>
            </a:solidFill>
            <a:ln>
              <a:noFill/>
            </a:ln>
            <a:effectLst/>
          </c:spPr>
          <c:invertIfNegative val="0"/>
          <c:cat>
            <c:strRef>
              <c:f>Blad1!$A$4:$A$10</c:f>
              <c:strCache>
                <c:ptCount val="6"/>
                <c:pt idx="0">
                  <c:v>&lt; 1.000 vte</c:v>
                </c:pt>
                <c:pt idx="1">
                  <c:v>1.000 - 2.500 vte</c:v>
                </c:pt>
                <c:pt idx="2">
                  <c:v>2.500 - 5.000 vte</c:v>
                </c:pt>
                <c:pt idx="3">
                  <c:v>5.000 - 10.000 vte</c:v>
                </c:pt>
                <c:pt idx="4">
                  <c:v>10.000 - 20.000 vte</c:v>
                </c:pt>
                <c:pt idx="5">
                  <c:v>&gt; 20.000 vte</c:v>
                </c:pt>
              </c:strCache>
            </c:strRef>
          </c:cat>
          <c:val>
            <c:numRef>
              <c:f>Blad1!$B$4:$B$10</c:f>
              <c:numCache>
                <c:formatCode>General</c:formatCode>
                <c:ptCount val="6"/>
                <c:pt idx="0">
                  <c:v>2884.1428571428573</c:v>
                </c:pt>
                <c:pt idx="1">
                  <c:v>3159.04</c:v>
                </c:pt>
                <c:pt idx="2">
                  <c:v>3300.4</c:v>
                </c:pt>
                <c:pt idx="3">
                  <c:v>3605.8115942028985</c:v>
                </c:pt>
                <c:pt idx="4">
                  <c:v>4011.9743589743589</c:v>
                </c:pt>
                <c:pt idx="5">
                  <c:v>3591.7083333333335</c:v>
                </c:pt>
              </c:numCache>
            </c:numRef>
          </c:val>
          <c:extLst>
            <c:ext xmlns:c16="http://schemas.microsoft.com/office/drawing/2014/chart" uri="{C3380CC4-5D6E-409C-BE32-E72D297353CC}">
              <c16:uniqueId val="{00000000-0C10-42CE-A9BC-DDB2CB50FA43}"/>
            </c:ext>
          </c:extLst>
        </c:ser>
        <c:dLbls>
          <c:showLegendKey val="0"/>
          <c:showVal val="0"/>
          <c:showCatName val="0"/>
          <c:showSerName val="0"/>
          <c:showPercent val="0"/>
          <c:showBubbleSize val="0"/>
        </c:dLbls>
        <c:gapWidth val="219"/>
        <c:overlap val="-27"/>
        <c:axId val="577591808"/>
        <c:axId val="577987664"/>
      </c:barChart>
      <c:catAx>
        <c:axId val="57759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77987664"/>
        <c:crosses val="autoZero"/>
        <c:auto val="1"/>
        <c:lblAlgn val="ctr"/>
        <c:lblOffset val="100"/>
        <c:noMultiLvlLbl val="0"/>
      </c:catAx>
      <c:valAx>
        <c:axId val="577987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77591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Duurzaamheid aantal keer genoemd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stacked"/>
        <c:varyColors val="0"/>
        <c:ser>
          <c:idx val="0"/>
          <c:order val="0"/>
          <c:tx>
            <c:strRef>
              <c:f>Blad1!$D$5</c:f>
              <c:strCache>
                <c:ptCount val="1"/>
                <c:pt idx="0">
                  <c:v>0</c:v>
                </c:pt>
              </c:strCache>
            </c:strRef>
          </c:tx>
          <c:spPr>
            <a:solidFill>
              <a:srgbClr val="FF0000"/>
            </a:solidFill>
            <a:ln>
              <a:noFill/>
            </a:ln>
            <a:effectLst/>
          </c:spPr>
          <c:invertIfNegative val="0"/>
          <c:cat>
            <c:numRef>
              <c:f>Blad1!$E$4:$F$4</c:f>
              <c:numCache>
                <c:formatCode>General</c:formatCode>
                <c:ptCount val="2"/>
                <c:pt idx="0">
                  <c:v>2016</c:v>
                </c:pt>
                <c:pt idx="1">
                  <c:v>2017</c:v>
                </c:pt>
              </c:numCache>
            </c:numRef>
          </c:cat>
          <c:val>
            <c:numRef>
              <c:f>Blad1!$E$5:$F$5</c:f>
              <c:numCache>
                <c:formatCode>0%</c:formatCode>
                <c:ptCount val="2"/>
                <c:pt idx="0">
                  <c:v>0.45</c:v>
                </c:pt>
                <c:pt idx="1">
                  <c:v>0.21</c:v>
                </c:pt>
              </c:numCache>
            </c:numRef>
          </c:val>
          <c:extLst>
            <c:ext xmlns:c16="http://schemas.microsoft.com/office/drawing/2014/chart" uri="{C3380CC4-5D6E-409C-BE32-E72D297353CC}">
              <c16:uniqueId val="{00000000-09E4-4486-B3FA-BDCF96395431}"/>
            </c:ext>
          </c:extLst>
        </c:ser>
        <c:ser>
          <c:idx val="1"/>
          <c:order val="1"/>
          <c:tx>
            <c:strRef>
              <c:f>Blad1!$D$6</c:f>
              <c:strCache>
                <c:ptCount val="1"/>
                <c:pt idx="0">
                  <c:v>1 keer</c:v>
                </c:pt>
              </c:strCache>
            </c:strRef>
          </c:tx>
          <c:spPr>
            <a:solidFill>
              <a:schemeClr val="accent2"/>
            </a:solidFill>
            <a:ln>
              <a:noFill/>
            </a:ln>
            <a:effectLst/>
          </c:spPr>
          <c:invertIfNegative val="0"/>
          <c:cat>
            <c:numRef>
              <c:f>Blad1!$E$4:$F$4</c:f>
              <c:numCache>
                <c:formatCode>General</c:formatCode>
                <c:ptCount val="2"/>
                <c:pt idx="0">
                  <c:v>2016</c:v>
                </c:pt>
                <c:pt idx="1">
                  <c:v>2017</c:v>
                </c:pt>
              </c:numCache>
            </c:numRef>
          </c:cat>
          <c:val>
            <c:numRef>
              <c:f>Blad1!$E$6:$F$6</c:f>
              <c:numCache>
                <c:formatCode>0%</c:formatCode>
                <c:ptCount val="2"/>
                <c:pt idx="0">
                  <c:v>0.25</c:v>
                </c:pt>
                <c:pt idx="1">
                  <c:v>0.19</c:v>
                </c:pt>
              </c:numCache>
            </c:numRef>
          </c:val>
          <c:extLst>
            <c:ext xmlns:c16="http://schemas.microsoft.com/office/drawing/2014/chart" uri="{C3380CC4-5D6E-409C-BE32-E72D297353CC}">
              <c16:uniqueId val="{00000001-09E4-4486-B3FA-BDCF96395431}"/>
            </c:ext>
          </c:extLst>
        </c:ser>
        <c:ser>
          <c:idx val="2"/>
          <c:order val="2"/>
          <c:tx>
            <c:strRef>
              <c:f>Blad1!$D$7</c:f>
              <c:strCache>
                <c:ptCount val="1"/>
                <c:pt idx="0">
                  <c:v>2 keer</c:v>
                </c:pt>
              </c:strCache>
            </c:strRef>
          </c:tx>
          <c:spPr>
            <a:solidFill>
              <a:schemeClr val="accent1">
                <a:lumMod val="60000"/>
                <a:lumOff val="40000"/>
              </a:schemeClr>
            </a:solidFill>
            <a:ln>
              <a:noFill/>
            </a:ln>
            <a:effectLst/>
          </c:spPr>
          <c:invertIfNegative val="0"/>
          <c:cat>
            <c:numRef>
              <c:f>Blad1!$E$4:$F$4</c:f>
              <c:numCache>
                <c:formatCode>General</c:formatCode>
                <c:ptCount val="2"/>
                <c:pt idx="0">
                  <c:v>2016</c:v>
                </c:pt>
                <c:pt idx="1">
                  <c:v>2017</c:v>
                </c:pt>
              </c:numCache>
            </c:numRef>
          </c:cat>
          <c:val>
            <c:numRef>
              <c:f>Blad1!$E$7:$F$7</c:f>
              <c:numCache>
                <c:formatCode>0%</c:formatCode>
                <c:ptCount val="2"/>
                <c:pt idx="0">
                  <c:v>0.13</c:v>
                </c:pt>
                <c:pt idx="1">
                  <c:v>0.12</c:v>
                </c:pt>
              </c:numCache>
            </c:numRef>
          </c:val>
          <c:extLst>
            <c:ext xmlns:c16="http://schemas.microsoft.com/office/drawing/2014/chart" uri="{C3380CC4-5D6E-409C-BE32-E72D297353CC}">
              <c16:uniqueId val="{00000002-09E4-4486-B3FA-BDCF96395431}"/>
            </c:ext>
          </c:extLst>
        </c:ser>
        <c:ser>
          <c:idx val="3"/>
          <c:order val="3"/>
          <c:tx>
            <c:strRef>
              <c:f>Blad1!$D$8</c:f>
              <c:strCache>
                <c:ptCount val="1"/>
                <c:pt idx="0">
                  <c:v>&gt;2 keer</c:v>
                </c:pt>
              </c:strCache>
            </c:strRef>
          </c:tx>
          <c:spPr>
            <a:solidFill>
              <a:srgbClr val="92D050"/>
            </a:solidFill>
            <a:ln>
              <a:noFill/>
            </a:ln>
            <a:effectLst/>
          </c:spPr>
          <c:invertIfNegative val="0"/>
          <c:cat>
            <c:numRef>
              <c:f>Blad1!$E$4:$F$4</c:f>
              <c:numCache>
                <c:formatCode>General</c:formatCode>
                <c:ptCount val="2"/>
                <c:pt idx="0">
                  <c:v>2016</c:v>
                </c:pt>
                <c:pt idx="1">
                  <c:v>2017</c:v>
                </c:pt>
              </c:numCache>
            </c:numRef>
          </c:cat>
          <c:val>
            <c:numRef>
              <c:f>Blad1!$E$8:$F$8</c:f>
              <c:numCache>
                <c:formatCode>0%</c:formatCode>
                <c:ptCount val="2"/>
                <c:pt idx="0">
                  <c:v>0.17</c:v>
                </c:pt>
                <c:pt idx="1">
                  <c:v>0.48</c:v>
                </c:pt>
              </c:numCache>
            </c:numRef>
          </c:val>
          <c:extLst>
            <c:ext xmlns:c16="http://schemas.microsoft.com/office/drawing/2014/chart" uri="{C3380CC4-5D6E-409C-BE32-E72D297353CC}">
              <c16:uniqueId val="{00000003-09E4-4486-B3FA-BDCF96395431}"/>
            </c:ext>
          </c:extLst>
        </c:ser>
        <c:dLbls>
          <c:showLegendKey val="0"/>
          <c:showVal val="0"/>
          <c:showCatName val="0"/>
          <c:showSerName val="0"/>
          <c:showPercent val="0"/>
          <c:showBubbleSize val="0"/>
        </c:dLbls>
        <c:gapWidth val="219"/>
        <c:overlap val="100"/>
        <c:axId val="325949272"/>
        <c:axId val="325947304"/>
      </c:barChart>
      <c:catAx>
        <c:axId val="325949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325947304"/>
        <c:crosses val="autoZero"/>
        <c:auto val="1"/>
        <c:lblAlgn val="ctr"/>
        <c:lblOffset val="100"/>
        <c:noMultiLvlLbl val="0"/>
      </c:catAx>
      <c:valAx>
        <c:axId val="3259473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325949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dirty="0"/>
              <a:t>Digitalisering:</a:t>
            </a:r>
            <a:r>
              <a:rPr lang="nl-NL" baseline="0" dirty="0"/>
              <a:t> niets over beschreven</a:t>
            </a:r>
            <a:endParaRPr lang="nl-NL"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Blad1!$K$4</c:f>
              <c:strCache>
                <c:ptCount val="1"/>
                <c:pt idx="0">
                  <c:v>0</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DF-447D-8D8D-52F9EEB317F7}"/>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DF-447D-8D8D-52F9EEB317F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DF-447D-8D8D-52F9EEB317F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Blad1!$L$3:$N$3</c:f>
              <c:numCache>
                <c:formatCode>General</c:formatCode>
                <c:ptCount val="3"/>
                <c:pt idx="0">
                  <c:v>2015</c:v>
                </c:pt>
                <c:pt idx="1">
                  <c:v>2016</c:v>
                </c:pt>
                <c:pt idx="2">
                  <c:v>2017</c:v>
                </c:pt>
              </c:numCache>
            </c:numRef>
          </c:cat>
          <c:val>
            <c:numRef>
              <c:f>Blad1!$L$4:$N$4</c:f>
              <c:numCache>
                <c:formatCode>0%</c:formatCode>
                <c:ptCount val="3"/>
                <c:pt idx="0">
                  <c:v>0.84</c:v>
                </c:pt>
                <c:pt idx="1">
                  <c:v>0.78</c:v>
                </c:pt>
                <c:pt idx="2">
                  <c:v>0.66</c:v>
                </c:pt>
              </c:numCache>
            </c:numRef>
          </c:val>
          <c:extLst>
            <c:ext xmlns:c16="http://schemas.microsoft.com/office/drawing/2014/chart" uri="{C3380CC4-5D6E-409C-BE32-E72D297353CC}">
              <c16:uniqueId val="{00000000-26DF-447D-8D8D-52F9EEB317F7}"/>
            </c:ext>
          </c:extLst>
        </c:ser>
        <c:dLbls>
          <c:showLegendKey val="0"/>
          <c:showVal val="0"/>
          <c:showCatName val="0"/>
          <c:showSerName val="0"/>
          <c:showPercent val="0"/>
          <c:showBubbleSize val="0"/>
        </c:dLbls>
        <c:gapWidth val="219"/>
        <c:overlap val="-27"/>
        <c:axId val="902643216"/>
        <c:axId val="827344536"/>
      </c:barChart>
      <c:catAx>
        <c:axId val="9026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827344536"/>
        <c:crosses val="autoZero"/>
        <c:auto val="1"/>
        <c:lblAlgn val="ctr"/>
        <c:lblOffset val="100"/>
        <c:noMultiLvlLbl val="0"/>
      </c:catAx>
      <c:valAx>
        <c:axId val="827344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90264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53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de opmaakprofielen van de </a:t>
            </a:r>
            <a:r>
              <a:rPr lang="nl-NL" dirty="0" err="1"/>
              <a:t>modeltekst</a:t>
            </a:r>
            <a:r>
              <a:rPr lang="nl-NL" dirty="0"/>
              <a:t>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7414"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Segoe UI" panose="020B0502040204020203" pitchFamily="34" charset="0"/>
              </a:defRPr>
            </a:lvl1pPr>
          </a:lstStyle>
          <a:p>
            <a:endParaRPr lang="nl-NL" dirty="0"/>
          </a:p>
        </p:txBody>
      </p:sp>
      <p:sp>
        <p:nvSpPr>
          <p:cNvPr id="17415"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egoe UI" panose="020B0502040204020203" pitchFamily="34" charset="0"/>
              </a:defRPr>
            </a:lvl1pPr>
          </a:lstStyle>
          <a:p>
            <a:fld id="{95E4EB45-C698-4571-AF55-7A37E660BAC8}" type="slidenum">
              <a:rPr lang="nl-NL" smtClean="0"/>
              <a:pPr/>
              <a:t>‹nr.›</a:t>
            </a:fld>
            <a:endParaRPr lang="nl-NL" dirty="0"/>
          </a:p>
        </p:txBody>
      </p:sp>
    </p:spTree>
    <p:extLst>
      <p:ext uri="{BB962C8B-B14F-4D97-AF65-F5344CB8AC3E}">
        <p14:creationId xmlns:p14="http://schemas.microsoft.com/office/powerpoint/2010/main" val="42862412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680" kern="1200">
        <a:solidFill>
          <a:schemeClr val="tx1"/>
        </a:solidFill>
        <a:latin typeface="Segoe UI" panose="020B0502040204020203" pitchFamily="34" charset="0"/>
        <a:ea typeface="+mn-ea"/>
        <a:cs typeface="+mn-cs"/>
      </a:defRPr>
    </a:lvl1pPr>
    <a:lvl2pPr marL="256378" algn="l" rtl="0" fontAlgn="base">
      <a:spcBef>
        <a:spcPct val="30000"/>
      </a:spcBef>
      <a:spcAft>
        <a:spcPct val="0"/>
      </a:spcAft>
      <a:defRPr sz="680" kern="1200">
        <a:solidFill>
          <a:schemeClr val="tx1"/>
        </a:solidFill>
        <a:latin typeface="Segoe UI" panose="020B0502040204020203" pitchFamily="34" charset="0"/>
        <a:ea typeface="+mn-ea"/>
        <a:cs typeface="+mn-cs"/>
      </a:defRPr>
    </a:lvl2pPr>
    <a:lvl3pPr marL="512756" algn="l" rtl="0" fontAlgn="base">
      <a:spcBef>
        <a:spcPct val="30000"/>
      </a:spcBef>
      <a:spcAft>
        <a:spcPct val="0"/>
      </a:spcAft>
      <a:defRPr sz="680" kern="1200">
        <a:solidFill>
          <a:schemeClr val="tx1"/>
        </a:solidFill>
        <a:latin typeface="Segoe UI" panose="020B0502040204020203" pitchFamily="34" charset="0"/>
        <a:ea typeface="+mn-ea"/>
        <a:cs typeface="+mn-cs"/>
      </a:defRPr>
    </a:lvl3pPr>
    <a:lvl4pPr marL="769134" algn="l" rtl="0" fontAlgn="base">
      <a:spcBef>
        <a:spcPct val="30000"/>
      </a:spcBef>
      <a:spcAft>
        <a:spcPct val="0"/>
      </a:spcAft>
      <a:defRPr sz="680" kern="1200">
        <a:solidFill>
          <a:schemeClr val="tx1"/>
        </a:solidFill>
        <a:latin typeface="Segoe UI" panose="020B0502040204020203" pitchFamily="34" charset="0"/>
        <a:ea typeface="+mn-ea"/>
        <a:cs typeface="+mn-cs"/>
      </a:defRPr>
    </a:lvl4pPr>
    <a:lvl5pPr marL="1025512" algn="l" rtl="0" fontAlgn="base">
      <a:spcBef>
        <a:spcPct val="30000"/>
      </a:spcBef>
      <a:spcAft>
        <a:spcPct val="0"/>
      </a:spcAft>
      <a:defRPr sz="680" kern="1200">
        <a:solidFill>
          <a:schemeClr val="tx1"/>
        </a:solidFill>
        <a:latin typeface="Segoe UI" panose="020B0502040204020203" pitchFamily="34" charset="0"/>
        <a:ea typeface="+mn-ea"/>
        <a:cs typeface="+mn-cs"/>
      </a:defRPr>
    </a:lvl5pPr>
    <a:lvl6pPr marL="1281890" algn="l" defTabSz="512756" rtl="0" eaLnBrk="1" latinLnBrk="0" hangingPunct="1">
      <a:defRPr sz="680" kern="1200">
        <a:solidFill>
          <a:schemeClr val="tx1"/>
        </a:solidFill>
        <a:latin typeface="+mn-lt"/>
        <a:ea typeface="+mn-ea"/>
        <a:cs typeface="+mn-cs"/>
      </a:defRPr>
    </a:lvl6pPr>
    <a:lvl7pPr marL="1538268" algn="l" defTabSz="512756" rtl="0" eaLnBrk="1" latinLnBrk="0" hangingPunct="1">
      <a:defRPr sz="680" kern="1200">
        <a:solidFill>
          <a:schemeClr val="tx1"/>
        </a:solidFill>
        <a:latin typeface="+mn-lt"/>
        <a:ea typeface="+mn-ea"/>
        <a:cs typeface="+mn-cs"/>
      </a:defRPr>
    </a:lvl7pPr>
    <a:lvl8pPr marL="1794646" algn="l" defTabSz="512756" rtl="0" eaLnBrk="1" latinLnBrk="0" hangingPunct="1">
      <a:defRPr sz="680" kern="1200">
        <a:solidFill>
          <a:schemeClr val="tx1"/>
        </a:solidFill>
        <a:latin typeface="+mn-lt"/>
        <a:ea typeface="+mn-ea"/>
        <a:cs typeface="+mn-cs"/>
      </a:defRPr>
    </a:lvl8pPr>
    <a:lvl9pPr marL="2051024" algn="l" defTabSz="512756" rtl="0" eaLnBrk="1" latinLnBrk="0" hangingPunct="1">
      <a:defRPr sz="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@Philippe: ik heb de weging genoemd in punt 3, maar misschien is het niet handig als de woningcorporaties dit weten. Dan moet punt 3 nog verwijderd worden.</a:t>
            </a:r>
          </a:p>
        </p:txBody>
      </p:sp>
      <p:sp>
        <p:nvSpPr>
          <p:cNvPr id="4" name="Tijdelijke aanduiding voor dianummer 3"/>
          <p:cNvSpPr>
            <a:spLocks noGrp="1"/>
          </p:cNvSpPr>
          <p:nvPr>
            <p:ph type="sldNum" sz="quarter" idx="10"/>
          </p:nvPr>
        </p:nvSpPr>
        <p:spPr/>
        <p:txBody>
          <a:bodyPr/>
          <a:lstStyle/>
          <a:p>
            <a:fld id="{95E4EB45-C698-4571-AF55-7A37E660BAC8}" type="slidenum">
              <a:rPr lang="nl-NL" smtClean="0"/>
              <a:pPr/>
              <a:t>4</a:t>
            </a:fld>
            <a:endParaRPr lang="nl-NL" dirty="0"/>
          </a:p>
        </p:txBody>
      </p:sp>
    </p:spTree>
    <p:extLst>
      <p:ext uri="{BB962C8B-B14F-4D97-AF65-F5344CB8AC3E}">
        <p14:creationId xmlns:p14="http://schemas.microsoft.com/office/powerpoint/2010/main" val="173763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Hoog scorende verslagen: door de correctie wordt er gekeken naar kwaliteit </a:t>
            </a:r>
            <a:r>
              <a:rPr lang="nl-NL" dirty="0" err="1"/>
              <a:t>vs</a:t>
            </a:r>
            <a:r>
              <a:rPr lang="nl-NL" dirty="0"/>
              <a:t> lengte van het verslag</a:t>
            </a:r>
          </a:p>
        </p:txBody>
      </p:sp>
      <p:sp>
        <p:nvSpPr>
          <p:cNvPr id="4" name="Tijdelijke aanduiding voor dianummer 3"/>
          <p:cNvSpPr>
            <a:spLocks noGrp="1"/>
          </p:cNvSpPr>
          <p:nvPr>
            <p:ph type="sldNum" sz="quarter" idx="10"/>
          </p:nvPr>
        </p:nvSpPr>
        <p:spPr/>
        <p:txBody>
          <a:bodyPr/>
          <a:lstStyle/>
          <a:p>
            <a:fld id="{95E4EB45-C698-4571-AF55-7A37E660BAC8}" type="slidenum">
              <a:rPr lang="nl-NL" smtClean="0"/>
              <a:pPr/>
              <a:t>6</a:t>
            </a:fld>
            <a:endParaRPr lang="nl-NL" dirty="0"/>
          </a:p>
        </p:txBody>
      </p:sp>
    </p:spTree>
    <p:extLst>
      <p:ext uri="{BB962C8B-B14F-4D97-AF65-F5344CB8AC3E}">
        <p14:creationId xmlns:p14="http://schemas.microsoft.com/office/powerpoint/2010/main" val="303943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Gemiddelde van elke grootteklasse</a:t>
            </a:r>
          </a:p>
          <a:p>
            <a:r>
              <a:rPr lang="nl-NL" dirty="0"/>
              <a:t>(score jaarverslag van onderwerp – gemiddelde van onderwerp) / standaard deviatie van onderwerp</a:t>
            </a:r>
          </a:p>
          <a:p>
            <a:endParaRPr lang="nl-NL" dirty="0"/>
          </a:p>
        </p:txBody>
      </p:sp>
      <p:sp>
        <p:nvSpPr>
          <p:cNvPr id="4" name="Tijdelijke aanduiding voor dianummer 3"/>
          <p:cNvSpPr>
            <a:spLocks noGrp="1"/>
          </p:cNvSpPr>
          <p:nvPr>
            <p:ph type="sldNum" sz="quarter" idx="10"/>
          </p:nvPr>
        </p:nvSpPr>
        <p:spPr/>
        <p:txBody>
          <a:bodyPr/>
          <a:lstStyle/>
          <a:p>
            <a:fld id="{95E4EB45-C698-4571-AF55-7A37E660BAC8}" type="slidenum">
              <a:rPr lang="nl-NL" smtClean="0"/>
              <a:pPr/>
              <a:t>7</a:t>
            </a:fld>
            <a:endParaRPr lang="nl-NL" dirty="0"/>
          </a:p>
        </p:txBody>
      </p:sp>
    </p:spTree>
    <p:extLst>
      <p:ext uri="{BB962C8B-B14F-4D97-AF65-F5344CB8AC3E}">
        <p14:creationId xmlns:p14="http://schemas.microsoft.com/office/powerpoint/2010/main" val="3744653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uitsplitsing naar categorie voor de 7 verschillende onderwerpen ( (score jaarverslag van onderwerp – gemiddelde van onderwerp) / standaard deviatie van onderwerp )</a:t>
            </a:r>
          </a:p>
        </p:txBody>
      </p:sp>
      <p:sp>
        <p:nvSpPr>
          <p:cNvPr id="4" name="Tijdelijke aanduiding voor dianummer 3"/>
          <p:cNvSpPr>
            <a:spLocks noGrp="1"/>
          </p:cNvSpPr>
          <p:nvPr>
            <p:ph type="sldNum" sz="quarter" idx="10"/>
          </p:nvPr>
        </p:nvSpPr>
        <p:spPr/>
        <p:txBody>
          <a:bodyPr/>
          <a:lstStyle/>
          <a:p>
            <a:fld id="{95E4EB45-C698-4571-AF55-7A37E660BAC8}" type="slidenum">
              <a:rPr lang="nl-NL" smtClean="0"/>
              <a:pPr/>
              <a:t>8</a:t>
            </a:fld>
            <a:endParaRPr lang="nl-NL" dirty="0"/>
          </a:p>
        </p:txBody>
      </p:sp>
    </p:spTree>
    <p:extLst>
      <p:ext uri="{BB962C8B-B14F-4D97-AF65-F5344CB8AC3E}">
        <p14:creationId xmlns:p14="http://schemas.microsoft.com/office/powerpoint/2010/main" val="3326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5E4EB45-C698-4571-AF55-7A37E660BAC8}" type="slidenum">
              <a:rPr lang="nl-NL" smtClean="0"/>
              <a:pPr/>
              <a:t>9</a:t>
            </a:fld>
            <a:endParaRPr lang="nl-NL" dirty="0"/>
          </a:p>
        </p:txBody>
      </p:sp>
    </p:spTree>
    <p:extLst>
      <p:ext uri="{BB962C8B-B14F-4D97-AF65-F5344CB8AC3E}">
        <p14:creationId xmlns:p14="http://schemas.microsoft.com/office/powerpoint/2010/main" val="1215460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Aantal jaarverslagen waar 0 keer een woord omtrent duurzaamheid uit onze lijst voorkomt</a:t>
            </a:r>
          </a:p>
          <a:p>
            <a:endParaRPr lang="nl-NL" dirty="0"/>
          </a:p>
        </p:txBody>
      </p:sp>
      <p:sp>
        <p:nvSpPr>
          <p:cNvPr id="4" name="Tijdelijke aanduiding voor dianummer 3"/>
          <p:cNvSpPr>
            <a:spLocks noGrp="1"/>
          </p:cNvSpPr>
          <p:nvPr>
            <p:ph type="sldNum" sz="quarter" idx="10"/>
          </p:nvPr>
        </p:nvSpPr>
        <p:spPr/>
        <p:txBody>
          <a:bodyPr/>
          <a:lstStyle/>
          <a:p>
            <a:fld id="{95E4EB45-C698-4571-AF55-7A37E660BAC8}" type="slidenum">
              <a:rPr lang="nl-NL" smtClean="0"/>
              <a:pPr/>
              <a:t>11</a:t>
            </a:fld>
            <a:endParaRPr lang="nl-NL" dirty="0"/>
          </a:p>
        </p:txBody>
      </p:sp>
    </p:spTree>
    <p:extLst>
      <p:ext uri="{BB962C8B-B14F-4D97-AF65-F5344CB8AC3E}">
        <p14:creationId xmlns:p14="http://schemas.microsoft.com/office/powerpoint/2010/main" val="237887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Verdeling van duurzaamheid in 2016 en 2017. In 2016 heeft 17% van de jaarverslagen een woord omtrent duurzaamheid meer dan 2x genoemd. In 2017 is dit gestegen naar 48% van de jaarverslagen.</a:t>
            </a:r>
          </a:p>
        </p:txBody>
      </p:sp>
      <p:sp>
        <p:nvSpPr>
          <p:cNvPr id="4" name="Tijdelijke aanduiding voor dianummer 3"/>
          <p:cNvSpPr>
            <a:spLocks noGrp="1"/>
          </p:cNvSpPr>
          <p:nvPr>
            <p:ph type="sldNum" sz="quarter" idx="10"/>
          </p:nvPr>
        </p:nvSpPr>
        <p:spPr/>
        <p:txBody>
          <a:bodyPr/>
          <a:lstStyle/>
          <a:p>
            <a:fld id="{95E4EB45-C698-4571-AF55-7A37E660BAC8}" type="slidenum">
              <a:rPr lang="nl-NL" smtClean="0"/>
              <a:pPr/>
              <a:t>12</a:t>
            </a:fld>
            <a:endParaRPr lang="nl-NL" dirty="0"/>
          </a:p>
        </p:txBody>
      </p:sp>
    </p:spTree>
    <p:extLst>
      <p:ext uri="{BB962C8B-B14F-4D97-AF65-F5344CB8AC3E}">
        <p14:creationId xmlns:p14="http://schemas.microsoft.com/office/powerpoint/2010/main" val="2118128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Aantal jaarverslagen waar 0 keer een woord omtrent digitalisering uit onze lijst voorkomt</a:t>
            </a:r>
          </a:p>
        </p:txBody>
      </p:sp>
      <p:sp>
        <p:nvSpPr>
          <p:cNvPr id="4" name="Tijdelijke aanduiding voor dianummer 3"/>
          <p:cNvSpPr>
            <a:spLocks noGrp="1"/>
          </p:cNvSpPr>
          <p:nvPr>
            <p:ph type="sldNum" sz="quarter" idx="10"/>
          </p:nvPr>
        </p:nvSpPr>
        <p:spPr/>
        <p:txBody>
          <a:bodyPr/>
          <a:lstStyle/>
          <a:p>
            <a:fld id="{95E4EB45-C698-4571-AF55-7A37E660BAC8}" type="slidenum">
              <a:rPr lang="nl-NL" smtClean="0"/>
              <a:pPr/>
              <a:t>13</a:t>
            </a:fld>
            <a:endParaRPr lang="nl-NL" dirty="0"/>
          </a:p>
        </p:txBody>
      </p:sp>
    </p:spTree>
    <p:extLst>
      <p:ext uri="{BB962C8B-B14F-4D97-AF65-F5344CB8AC3E}">
        <p14:creationId xmlns:p14="http://schemas.microsoft.com/office/powerpoint/2010/main" val="266373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Aantal verslagen waar digitalisering 0 keer wordt genoemd (over de jaren)</a:t>
            </a:r>
          </a:p>
        </p:txBody>
      </p:sp>
      <p:sp>
        <p:nvSpPr>
          <p:cNvPr id="4" name="Tijdelijke aanduiding voor dianummer 3"/>
          <p:cNvSpPr>
            <a:spLocks noGrp="1"/>
          </p:cNvSpPr>
          <p:nvPr>
            <p:ph type="sldNum" sz="quarter" idx="10"/>
          </p:nvPr>
        </p:nvSpPr>
        <p:spPr/>
        <p:txBody>
          <a:bodyPr/>
          <a:lstStyle/>
          <a:p>
            <a:fld id="{95E4EB45-C698-4571-AF55-7A37E660BAC8}" type="slidenum">
              <a:rPr lang="nl-NL" smtClean="0"/>
              <a:pPr/>
              <a:t>14</a:t>
            </a:fld>
            <a:endParaRPr lang="nl-NL" dirty="0"/>
          </a:p>
        </p:txBody>
      </p:sp>
    </p:spTree>
    <p:extLst>
      <p:ext uri="{BB962C8B-B14F-4D97-AF65-F5344CB8AC3E}">
        <p14:creationId xmlns:p14="http://schemas.microsoft.com/office/powerpoint/2010/main" val="2088208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2.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2.jp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9.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hthoek 39">
            <a:extLst>
              <a:ext uri="{FF2B5EF4-FFF2-40B4-BE49-F238E27FC236}">
                <a16:creationId xmlns:a16="http://schemas.microsoft.com/office/drawing/2014/main" id="{E782C98F-491E-42AE-8410-5AD124B3D20A}"/>
              </a:ext>
            </a:extLst>
          </p:cNvPr>
          <p:cNvSpPr/>
          <p:nvPr/>
        </p:nvSpPr>
        <p:spPr bwMode="auto">
          <a:xfrm>
            <a:off x="1" y="4083918"/>
            <a:ext cx="9143999" cy="711698"/>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dirty="0">
              <a:latin typeface="Segoe UI" panose="020B0502040204020203" pitchFamily="34" charset="0"/>
            </a:endParaRPr>
          </a:p>
        </p:txBody>
      </p:sp>
      <p:sp>
        <p:nvSpPr>
          <p:cNvPr id="26" name="Rechthoek 25">
            <a:extLst>
              <a:ext uri="{FF2B5EF4-FFF2-40B4-BE49-F238E27FC236}">
                <a16:creationId xmlns:a16="http://schemas.microsoft.com/office/drawing/2014/main" id="{104FFBC5-3FE3-4A16-BAA4-4111EEB6BB3C}"/>
              </a:ext>
            </a:extLst>
          </p:cNvPr>
          <p:cNvSpPr/>
          <p:nvPr/>
        </p:nvSpPr>
        <p:spPr bwMode="auto">
          <a:xfrm flipV="1">
            <a:off x="1" y="142874"/>
            <a:ext cx="9143999" cy="3148955"/>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dirty="0">
              <a:latin typeface="Segoe UI" panose="020B0502040204020203" pitchFamily="34" charset="0"/>
            </a:endParaRPr>
          </a:p>
        </p:txBody>
      </p:sp>
      <p:sp>
        <p:nvSpPr>
          <p:cNvPr id="34" name="Rechthoek 33">
            <a:extLst>
              <a:ext uri="{FF2B5EF4-FFF2-40B4-BE49-F238E27FC236}">
                <a16:creationId xmlns:a16="http://schemas.microsoft.com/office/drawing/2014/main" id="{AA5B9B75-6B05-436D-A97C-24488861474A}"/>
              </a:ext>
            </a:extLst>
          </p:cNvPr>
          <p:cNvSpPr/>
          <p:nvPr/>
        </p:nvSpPr>
        <p:spPr bwMode="auto">
          <a:xfrm>
            <a:off x="0" y="4775868"/>
            <a:ext cx="9144000" cy="367497"/>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sp>
        <p:nvSpPr>
          <p:cNvPr id="2" name="Titel 1">
            <a:extLst>
              <a:ext uri="{FF2B5EF4-FFF2-40B4-BE49-F238E27FC236}">
                <a16:creationId xmlns:a16="http://schemas.microsoft.com/office/drawing/2014/main" id="{287690C7-00C8-484D-9EEE-0A38455AE9BE}"/>
              </a:ext>
            </a:extLst>
          </p:cNvPr>
          <p:cNvSpPr>
            <a:spLocks noGrp="1"/>
          </p:cNvSpPr>
          <p:nvPr>
            <p:ph type="title"/>
          </p:nvPr>
        </p:nvSpPr>
        <p:spPr>
          <a:xfrm>
            <a:off x="482526" y="2269887"/>
            <a:ext cx="5999167" cy="737089"/>
          </a:xfrm>
          <a:solidFill>
            <a:schemeClr val="tx1">
              <a:alpha val="75000"/>
            </a:schemeClr>
          </a:solidFill>
        </p:spPr>
        <p:txBody>
          <a:bodyPr tIns="288000" anchor="b">
            <a:spAutoFit/>
          </a:bodyPr>
          <a:lstStyle>
            <a:lvl1pPr>
              <a:defRPr sz="2600" b="0">
                <a:solidFill>
                  <a:schemeClr val="bg1"/>
                </a:solidFill>
                <a:effectLst>
                  <a:outerShdw blurRad="38100" dist="38100" dir="2700000" algn="tl">
                    <a:srgbClr val="000000">
                      <a:alpha val="43137"/>
                    </a:srgbClr>
                  </a:outerShdw>
                </a:effectLst>
              </a:defRPr>
            </a:lvl1pPr>
          </a:lstStyle>
          <a:p>
            <a:r>
              <a:rPr lang="nl-NL"/>
              <a:t>Klik om stijl te bewerken</a:t>
            </a:r>
            <a:endParaRPr lang="nl-NL" dirty="0"/>
          </a:p>
        </p:txBody>
      </p:sp>
      <p:sp>
        <p:nvSpPr>
          <p:cNvPr id="4" name="Tijdelijke aanduiding voor dianummer 3">
            <a:extLst>
              <a:ext uri="{FF2B5EF4-FFF2-40B4-BE49-F238E27FC236}">
                <a16:creationId xmlns:a16="http://schemas.microsoft.com/office/drawing/2014/main" id="{4355EB8A-5CA2-4AE0-A195-FFC6420A865A}"/>
              </a:ext>
            </a:extLst>
          </p:cNvPr>
          <p:cNvSpPr>
            <a:spLocks noGrp="1"/>
          </p:cNvSpPr>
          <p:nvPr>
            <p:ph type="sldNum" sz="quarter" idx="11"/>
          </p:nvPr>
        </p:nvSpPr>
        <p:spPr/>
        <p:txBody>
          <a:bodyPr/>
          <a:lstStyle>
            <a:lvl1pPr>
              <a:defRPr>
                <a:solidFill>
                  <a:schemeClr val="bg1"/>
                </a:solidFill>
              </a:defRPr>
            </a:lvl1pPr>
          </a:lstStyle>
          <a:p>
            <a:fld id="{C2643386-F308-498B-AA89-9AE2609CFDA1}" type="slidenum">
              <a:rPr lang="nl-NL" smtClean="0"/>
              <a:pPr/>
              <a:t>‹nr.›</a:t>
            </a:fld>
            <a:endParaRPr lang="nl-NL" dirty="0"/>
          </a:p>
        </p:txBody>
      </p:sp>
      <p:sp>
        <p:nvSpPr>
          <p:cNvPr id="6" name="Tijdelijke aanduiding voor tekst 5">
            <a:extLst>
              <a:ext uri="{FF2B5EF4-FFF2-40B4-BE49-F238E27FC236}">
                <a16:creationId xmlns:a16="http://schemas.microsoft.com/office/drawing/2014/main" id="{D437F8BD-2C49-4773-8874-0E3454555791}"/>
              </a:ext>
            </a:extLst>
          </p:cNvPr>
          <p:cNvSpPr>
            <a:spLocks noGrp="1"/>
          </p:cNvSpPr>
          <p:nvPr>
            <p:ph type="body" sz="quarter" idx="12"/>
          </p:nvPr>
        </p:nvSpPr>
        <p:spPr>
          <a:xfrm>
            <a:off x="482525" y="3006975"/>
            <a:ext cx="5999167" cy="648209"/>
          </a:xfrm>
          <a:solidFill>
            <a:schemeClr val="tx1">
              <a:alpha val="75000"/>
            </a:schemeClr>
          </a:solidFill>
        </p:spPr>
        <p:txBody>
          <a:bodyPr lIns="100800" tIns="38100" rIns="88900" bIns="360000">
            <a:spAutoFit/>
          </a:bodyPr>
          <a:lstStyle>
            <a:lvl1pPr marL="0" indent="0">
              <a:buNone/>
              <a:defRPr sz="1600">
                <a:solidFill>
                  <a:schemeClr val="bg1"/>
                </a:solidFill>
                <a:effectLst>
                  <a:outerShdw blurRad="38100" dist="38100" dir="2700000" algn="tl">
                    <a:srgbClr val="000000">
                      <a:alpha val="43137"/>
                    </a:srgbClr>
                  </a:outerShdw>
                </a:effectLst>
              </a:defRPr>
            </a:lvl1pPr>
            <a:lvl2pPr marL="149554" indent="0">
              <a:buNone/>
              <a:defRPr sz="1200"/>
            </a:lvl2pPr>
            <a:lvl3pPr marL="299107" indent="0">
              <a:buNone/>
              <a:defRPr sz="1200"/>
            </a:lvl3pPr>
            <a:lvl4pPr marL="448662" indent="0">
              <a:buNone/>
              <a:defRPr sz="1200"/>
            </a:lvl4pPr>
            <a:lvl5pPr marL="608898" indent="0">
              <a:buNone/>
              <a:defRPr sz="1200"/>
            </a:lvl5pPr>
          </a:lstStyle>
          <a:p>
            <a:pPr lvl="0"/>
            <a:r>
              <a:rPr lang="nl-NL"/>
              <a:t>Tekststijl van het model bewerken</a:t>
            </a:r>
          </a:p>
        </p:txBody>
      </p:sp>
      <p:pic>
        <p:nvPicPr>
          <p:cNvPr id="38" name="Afbeelding 37">
            <a:extLst>
              <a:ext uri="{FF2B5EF4-FFF2-40B4-BE49-F238E27FC236}">
                <a16:creationId xmlns:a16="http://schemas.microsoft.com/office/drawing/2014/main" id="{A0297571-A0DC-4792-9AE8-2442F9AD9C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019" y="483518"/>
            <a:ext cx="2358789" cy="352013"/>
          </a:xfrm>
          <a:prstGeom prst="rect">
            <a:avLst/>
          </a:prstGeom>
        </p:spPr>
      </p:pic>
      <p:sp>
        <p:nvSpPr>
          <p:cNvPr id="14" name="Tijdelijke aanduiding voor tekst 2">
            <a:extLst>
              <a:ext uri="{FF2B5EF4-FFF2-40B4-BE49-F238E27FC236}">
                <a16:creationId xmlns:a16="http://schemas.microsoft.com/office/drawing/2014/main" id="{E47E4D81-494A-411B-93AB-83B98A0D8761}"/>
              </a:ext>
            </a:extLst>
          </p:cNvPr>
          <p:cNvSpPr>
            <a:spLocks noGrp="1"/>
          </p:cNvSpPr>
          <p:nvPr>
            <p:ph type="body" sz="quarter" idx="15" hasCustomPrompt="1"/>
          </p:nvPr>
        </p:nvSpPr>
        <p:spPr>
          <a:xfrm>
            <a:off x="482525" y="4873848"/>
            <a:ext cx="1137147" cy="154905"/>
          </a:xfrm>
        </p:spPr>
        <p:txBody>
          <a:bodyPr lIns="88900" tIns="38100" rIns="88900" bIns="38100" anchor="ctr"/>
          <a:lstStyle>
            <a:lvl1pPr marL="0" indent="0">
              <a:buNone/>
              <a:defRPr sz="800" b="1" u="none">
                <a:solidFill>
                  <a:schemeClr val="bg1"/>
                </a:solidFill>
                <a:effectLst>
                  <a:outerShdw blurRad="38100" dist="38100" dir="2700000" algn="tl">
                    <a:srgbClr val="000000">
                      <a:alpha val="43137"/>
                    </a:srgbClr>
                  </a:outerShdw>
                </a:effectLst>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Datum</a:t>
            </a:r>
          </a:p>
        </p:txBody>
      </p:sp>
      <p:grpSp>
        <p:nvGrpSpPr>
          <p:cNvPr id="17" name="Groep 16">
            <a:extLst>
              <a:ext uri="{FF2B5EF4-FFF2-40B4-BE49-F238E27FC236}">
                <a16:creationId xmlns:a16="http://schemas.microsoft.com/office/drawing/2014/main" id="{2018A98D-1ADA-476F-BEEA-89A2F5BCA8B9}"/>
              </a:ext>
            </a:extLst>
          </p:cNvPr>
          <p:cNvGrpSpPr/>
          <p:nvPr/>
        </p:nvGrpSpPr>
        <p:grpSpPr>
          <a:xfrm>
            <a:off x="1083" y="-1"/>
            <a:ext cx="9142917" cy="147380"/>
            <a:chOff x="0" y="-1"/>
            <a:chExt cx="13442950" cy="216695"/>
          </a:xfrm>
        </p:grpSpPr>
        <p:sp>
          <p:nvSpPr>
            <p:cNvPr id="18" name="Rechthoek 17">
              <a:extLst>
                <a:ext uri="{FF2B5EF4-FFF2-40B4-BE49-F238E27FC236}">
                  <a16:creationId xmlns:a16="http://schemas.microsoft.com/office/drawing/2014/main" id="{E4F9F98B-0A98-4D5B-BBB6-F0AD05FCF539}"/>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sp>
          <p:nvSpPr>
            <p:cNvPr id="19" name="Rechthoek 18">
              <a:extLst>
                <a:ext uri="{FF2B5EF4-FFF2-40B4-BE49-F238E27FC236}">
                  <a16:creationId xmlns:a16="http://schemas.microsoft.com/office/drawing/2014/main" id="{C82029FE-E258-47B2-8C01-3D16ECB85DE1}"/>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grpSp>
      <p:sp>
        <p:nvSpPr>
          <p:cNvPr id="5" name="Status">
            <a:extLst>
              <a:ext uri="{FF2B5EF4-FFF2-40B4-BE49-F238E27FC236}">
                <a16:creationId xmlns:a16="http://schemas.microsoft.com/office/drawing/2014/main" id="{58FBAF6D-3455-4776-85E5-2149549CD3C3}"/>
              </a:ext>
            </a:extLst>
          </p:cNvPr>
          <p:cNvSpPr txBox="1"/>
          <p:nvPr userDrawn="1"/>
        </p:nvSpPr>
        <p:spPr bwMode="auto">
          <a:xfrm>
            <a:off x="5251943"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69922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of commentaar">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0C977C00-F78E-48C7-A8CA-AB21DAA6AD9D}"/>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pic>
        <p:nvPicPr>
          <p:cNvPr id="10" name="Afbeelding 9">
            <a:extLst>
              <a:ext uri="{FF2B5EF4-FFF2-40B4-BE49-F238E27FC236}">
                <a16:creationId xmlns:a16="http://schemas.microsoft.com/office/drawing/2014/main" id="{D544E945-FADA-4DD2-A62E-D2F066EA0F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0558" y="4861148"/>
            <a:ext cx="1053912" cy="157288"/>
          </a:xfrm>
          <a:prstGeom prst="rect">
            <a:avLst/>
          </a:prstGeom>
        </p:spPr>
      </p:pic>
      <p:sp>
        <p:nvSpPr>
          <p:cNvPr id="11" name="Tijdelijke aanduiding voor tekst 5">
            <a:extLst>
              <a:ext uri="{FF2B5EF4-FFF2-40B4-BE49-F238E27FC236}">
                <a16:creationId xmlns:a16="http://schemas.microsoft.com/office/drawing/2014/main" id="{551ABF7B-1DB5-4C98-8D39-AA44C06EFCCF}"/>
              </a:ext>
            </a:extLst>
          </p:cNvPr>
          <p:cNvSpPr>
            <a:spLocks noGrp="1"/>
          </p:cNvSpPr>
          <p:nvPr>
            <p:ph type="body" sz="quarter" idx="10" hasCustomPrompt="1"/>
          </p:nvPr>
        </p:nvSpPr>
        <p:spPr>
          <a:xfrm>
            <a:off x="410558" y="503237"/>
            <a:ext cx="8338155" cy="4229101"/>
          </a:xfrm>
        </p:spPr>
        <p:txBody>
          <a:bodyPr anchor="ctr"/>
          <a:lstStyle>
            <a:lvl1pPr marL="0" indent="0" algn="ctr">
              <a:buNone/>
              <a:defRPr sz="3200"/>
            </a:lvl1pPr>
          </a:lstStyle>
          <a:p>
            <a:pPr lvl="0"/>
            <a:r>
              <a:rPr lang="nl-NL" dirty="0"/>
              <a:t>Quote of commentaar</a:t>
            </a:r>
          </a:p>
        </p:txBody>
      </p:sp>
      <p:grpSp>
        <p:nvGrpSpPr>
          <p:cNvPr id="12" name="Groep 11">
            <a:extLst>
              <a:ext uri="{FF2B5EF4-FFF2-40B4-BE49-F238E27FC236}">
                <a16:creationId xmlns:a16="http://schemas.microsoft.com/office/drawing/2014/main" id="{462F7250-B9C4-469B-9C99-FB98E248FE29}"/>
              </a:ext>
            </a:extLst>
          </p:cNvPr>
          <p:cNvGrpSpPr/>
          <p:nvPr/>
        </p:nvGrpSpPr>
        <p:grpSpPr>
          <a:xfrm>
            <a:off x="1083" y="-1"/>
            <a:ext cx="9142917" cy="147380"/>
            <a:chOff x="0" y="-1"/>
            <a:chExt cx="13442950" cy="216695"/>
          </a:xfrm>
        </p:grpSpPr>
        <p:sp>
          <p:nvSpPr>
            <p:cNvPr id="13" name="Rechthoek 12">
              <a:extLst>
                <a:ext uri="{FF2B5EF4-FFF2-40B4-BE49-F238E27FC236}">
                  <a16:creationId xmlns:a16="http://schemas.microsoft.com/office/drawing/2014/main" id="{2F1D8058-F7D3-4E75-BC49-A6D5F8955B0C}"/>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sp>
          <p:nvSpPr>
            <p:cNvPr id="14" name="Rechthoek 13">
              <a:extLst>
                <a:ext uri="{FF2B5EF4-FFF2-40B4-BE49-F238E27FC236}">
                  <a16:creationId xmlns:a16="http://schemas.microsoft.com/office/drawing/2014/main" id="{38ECB00D-B5DB-49AF-AD09-E3EF87CE344B}"/>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grpSp>
      <p:sp>
        <p:nvSpPr>
          <p:cNvPr id="15" name="Status">
            <a:extLst>
              <a:ext uri="{FF2B5EF4-FFF2-40B4-BE49-F238E27FC236}">
                <a16:creationId xmlns:a16="http://schemas.microsoft.com/office/drawing/2014/main" id="{E0F27CB5-2326-4FF8-8349-47C8139A4FAB}"/>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Intern vertrouwelijk</a:t>
            </a:r>
            <a:endParaRPr lang="nl-NL" sz="800" b="1" kern="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192542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V model vierkant &amp; cirkel (via lint)">
    <p:spTree>
      <p:nvGrpSpPr>
        <p:cNvPr id="1" name=""/>
        <p:cNvGrpSpPr/>
        <p:nvPr/>
      </p:nvGrpSpPr>
      <p:grpSpPr>
        <a:xfrm>
          <a:off x="0" y="0"/>
          <a:ext cx="0" cy="0"/>
          <a:chOff x="0" y="0"/>
          <a:chExt cx="0" cy="0"/>
        </a:xfrm>
      </p:grpSpPr>
      <p:sp>
        <p:nvSpPr>
          <p:cNvPr id="17" name="Tijdelijke aanduiding voor afbeelding 2">
            <a:extLst>
              <a:ext uri="{FF2B5EF4-FFF2-40B4-BE49-F238E27FC236}">
                <a16:creationId xmlns:a16="http://schemas.microsoft.com/office/drawing/2014/main" id="{3F904471-285B-4A58-9F9C-FCB18CD8151C}"/>
              </a:ext>
            </a:extLst>
          </p:cNvPr>
          <p:cNvSpPr>
            <a:spLocks noGrp="1"/>
          </p:cNvSpPr>
          <p:nvPr>
            <p:ph type="pic" sz="quarter" idx="30"/>
          </p:nvPr>
        </p:nvSpPr>
        <p:spPr>
          <a:xfrm>
            <a:off x="755576" y="915566"/>
            <a:ext cx="1296144" cy="1215512"/>
          </a:xfrm>
        </p:spPr>
        <p:txBody>
          <a:bodyPr anchor="t">
            <a:normAutofit/>
          </a:bodyPr>
          <a:lstStyle>
            <a:lvl1pPr marL="0" indent="0" algn="ctr">
              <a:buNone/>
              <a:defRPr sz="1200">
                <a:solidFill>
                  <a:schemeClr val="bg1">
                    <a:lumMod val="75000"/>
                  </a:schemeClr>
                </a:solidFill>
              </a:defRPr>
            </a:lvl1pPr>
          </a:lstStyle>
          <a:p>
            <a:r>
              <a:rPr lang="nl-NL"/>
              <a:t>Klik op het pictogram als u een afbeelding wilt toevoegen</a:t>
            </a:r>
            <a:endParaRPr lang="nl-NL" dirty="0"/>
          </a:p>
        </p:txBody>
      </p:sp>
      <p:sp>
        <p:nvSpPr>
          <p:cNvPr id="4" name="Tijdelijke aanduiding voor dianummer 3">
            <a:extLst>
              <a:ext uri="{FF2B5EF4-FFF2-40B4-BE49-F238E27FC236}">
                <a16:creationId xmlns:a16="http://schemas.microsoft.com/office/drawing/2014/main" id="{68DFE90D-E01F-4743-B542-D09993B13D66}"/>
              </a:ext>
            </a:extLst>
          </p:cNvPr>
          <p:cNvSpPr>
            <a:spLocks noGrp="1"/>
          </p:cNvSpPr>
          <p:nvPr>
            <p:ph type="sldNum" sz="quarter" idx="11"/>
          </p:nvPr>
        </p:nvSpPr>
        <p:spPr/>
        <p:txBody>
          <a:bodyPr/>
          <a:lstStyle/>
          <a:p>
            <a:fld id="{C2643386-F308-498B-AA89-9AE2609CFDA1}" type="slidenum">
              <a:rPr lang="nl-NL" smtClean="0"/>
              <a:pPr/>
              <a:t>‹nr.›</a:t>
            </a:fld>
            <a:endParaRPr lang="nl-NL" dirty="0"/>
          </a:p>
        </p:txBody>
      </p:sp>
      <p:sp>
        <p:nvSpPr>
          <p:cNvPr id="8" name="Tijdelijke aanduiding voor tekst 7">
            <a:extLst>
              <a:ext uri="{FF2B5EF4-FFF2-40B4-BE49-F238E27FC236}">
                <a16:creationId xmlns:a16="http://schemas.microsoft.com/office/drawing/2014/main" id="{77236BE7-77DC-43AA-B35D-F049C5F25ED1}"/>
              </a:ext>
            </a:extLst>
          </p:cNvPr>
          <p:cNvSpPr>
            <a:spLocks noGrp="1"/>
          </p:cNvSpPr>
          <p:nvPr>
            <p:ph type="body" sz="quarter" idx="20" hasCustomPrompt="1"/>
          </p:nvPr>
        </p:nvSpPr>
        <p:spPr>
          <a:xfrm>
            <a:off x="407989" y="2261816"/>
            <a:ext cx="1968500" cy="432047"/>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Voornaam Achternaam</a:t>
            </a:r>
          </a:p>
        </p:txBody>
      </p:sp>
      <p:sp>
        <p:nvSpPr>
          <p:cNvPr id="11" name="Tijdelijke aanduiding voor tekst 3">
            <a:extLst>
              <a:ext uri="{FF2B5EF4-FFF2-40B4-BE49-F238E27FC236}">
                <a16:creationId xmlns:a16="http://schemas.microsoft.com/office/drawing/2014/main" id="{775115DC-4CE2-4ED4-A2E5-2B1B129C0D9C}"/>
              </a:ext>
            </a:extLst>
          </p:cNvPr>
          <p:cNvSpPr>
            <a:spLocks noGrp="1"/>
          </p:cNvSpPr>
          <p:nvPr>
            <p:ph type="body" sz="quarter" idx="18"/>
          </p:nvPr>
        </p:nvSpPr>
        <p:spPr>
          <a:xfrm>
            <a:off x="408343" y="3147814"/>
            <a:ext cx="1968145" cy="1584523"/>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Tekststijl van het model bewerken</a:t>
            </a:r>
          </a:p>
          <a:p>
            <a:pPr lvl="1"/>
            <a:r>
              <a:rPr lang="nl-NL"/>
              <a:t>Tweede niveau</a:t>
            </a:r>
          </a:p>
          <a:p>
            <a:pPr lvl="2"/>
            <a:r>
              <a:rPr lang="nl-NL"/>
              <a:t>Derde niveau</a:t>
            </a:r>
          </a:p>
        </p:txBody>
      </p:sp>
      <p:sp>
        <p:nvSpPr>
          <p:cNvPr id="14" name="Tijdelijke aanduiding voor tekst 7">
            <a:extLst>
              <a:ext uri="{FF2B5EF4-FFF2-40B4-BE49-F238E27FC236}">
                <a16:creationId xmlns:a16="http://schemas.microsoft.com/office/drawing/2014/main" id="{32C3557B-F565-431F-9CE3-64F18C7629D6}"/>
              </a:ext>
            </a:extLst>
          </p:cNvPr>
          <p:cNvSpPr>
            <a:spLocks noGrp="1"/>
          </p:cNvSpPr>
          <p:nvPr>
            <p:ph type="body" sz="quarter" idx="27" hasCustomPrompt="1"/>
          </p:nvPr>
        </p:nvSpPr>
        <p:spPr>
          <a:xfrm>
            <a:off x="407989" y="2695575"/>
            <a:ext cx="1968500" cy="380231"/>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functie</a:t>
            </a:r>
          </a:p>
        </p:txBody>
      </p:sp>
      <p:sp>
        <p:nvSpPr>
          <p:cNvPr id="20" name="Tijdelijke aanduiding voor tekst 7">
            <a:extLst>
              <a:ext uri="{FF2B5EF4-FFF2-40B4-BE49-F238E27FC236}">
                <a16:creationId xmlns:a16="http://schemas.microsoft.com/office/drawing/2014/main" id="{0948BFA1-E232-4DB4-A6D0-FB96A3501657}"/>
              </a:ext>
            </a:extLst>
          </p:cNvPr>
          <p:cNvSpPr>
            <a:spLocks noGrp="1"/>
          </p:cNvSpPr>
          <p:nvPr>
            <p:ph type="body" sz="quarter" idx="31" hasCustomPrompt="1"/>
          </p:nvPr>
        </p:nvSpPr>
        <p:spPr>
          <a:xfrm>
            <a:off x="2532063" y="2263528"/>
            <a:ext cx="1968500" cy="432047"/>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Voornaam Achternaam</a:t>
            </a:r>
          </a:p>
        </p:txBody>
      </p:sp>
      <p:sp>
        <p:nvSpPr>
          <p:cNvPr id="21" name="Tijdelijke aanduiding voor tekst 3">
            <a:extLst>
              <a:ext uri="{FF2B5EF4-FFF2-40B4-BE49-F238E27FC236}">
                <a16:creationId xmlns:a16="http://schemas.microsoft.com/office/drawing/2014/main" id="{3DF6BE18-DAC0-445E-87C6-2573A7D6C9E4}"/>
              </a:ext>
            </a:extLst>
          </p:cNvPr>
          <p:cNvSpPr>
            <a:spLocks noGrp="1"/>
          </p:cNvSpPr>
          <p:nvPr>
            <p:ph type="body" sz="quarter" idx="32"/>
          </p:nvPr>
        </p:nvSpPr>
        <p:spPr>
          <a:xfrm>
            <a:off x="2532417" y="3149526"/>
            <a:ext cx="1968145" cy="1584523"/>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Tekststijl van het model bewerken</a:t>
            </a:r>
          </a:p>
          <a:p>
            <a:pPr lvl="1"/>
            <a:r>
              <a:rPr lang="nl-NL"/>
              <a:t>Tweede niveau</a:t>
            </a:r>
          </a:p>
          <a:p>
            <a:pPr lvl="2"/>
            <a:r>
              <a:rPr lang="nl-NL"/>
              <a:t>Derde niveau</a:t>
            </a:r>
          </a:p>
        </p:txBody>
      </p:sp>
      <p:sp>
        <p:nvSpPr>
          <p:cNvPr id="22" name="Tijdelijke aanduiding voor tekst 7">
            <a:extLst>
              <a:ext uri="{FF2B5EF4-FFF2-40B4-BE49-F238E27FC236}">
                <a16:creationId xmlns:a16="http://schemas.microsoft.com/office/drawing/2014/main" id="{F1D7A5EC-1CD9-4456-B31C-4F05B2D856F3}"/>
              </a:ext>
            </a:extLst>
          </p:cNvPr>
          <p:cNvSpPr>
            <a:spLocks noGrp="1"/>
          </p:cNvSpPr>
          <p:nvPr>
            <p:ph type="body" sz="quarter" idx="33" hasCustomPrompt="1"/>
          </p:nvPr>
        </p:nvSpPr>
        <p:spPr>
          <a:xfrm>
            <a:off x="2532063" y="2697287"/>
            <a:ext cx="1968500" cy="380231"/>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functie</a:t>
            </a:r>
          </a:p>
        </p:txBody>
      </p:sp>
      <p:sp>
        <p:nvSpPr>
          <p:cNvPr id="24" name="Tijdelijke aanduiding voor tekst 7">
            <a:extLst>
              <a:ext uri="{FF2B5EF4-FFF2-40B4-BE49-F238E27FC236}">
                <a16:creationId xmlns:a16="http://schemas.microsoft.com/office/drawing/2014/main" id="{B1825F96-6CA4-4BCE-A5F6-3D48F99014D3}"/>
              </a:ext>
            </a:extLst>
          </p:cNvPr>
          <p:cNvSpPr>
            <a:spLocks noGrp="1"/>
          </p:cNvSpPr>
          <p:nvPr>
            <p:ph type="body" sz="quarter" idx="35" hasCustomPrompt="1"/>
          </p:nvPr>
        </p:nvSpPr>
        <p:spPr>
          <a:xfrm>
            <a:off x="4651599" y="2261816"/>
            <a:ext cx="1968500" cy="432047"/>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Voornaam Achternaam</a:t>
            </a:r>
          </a:p>
        </p:txBody>
      </p:sp>
      <p:sp>
        <p:nvSpPr>
          <p:cNvPr id="25" name="Tijdelijke aanduiding voor tekst 3">
            <a:extLst>
              <a:ext uri="{FF2B5EF4-FFF2-40B4-BE49-F238E27FC236}">
                <a16:creationId xmlns:a16="http://schemas.microsoft.com/office/drawing/2014/main" id="{652762F0-321C-48FF-912D-AC8DE87607AF}"/>
              </a:ext>
            </a:extLst>
          </p:cNvPr>
          <p:cNvSpPr>
            <a:spLocks noGrp="1"/>
          </p:cNvSpPr>
          <p:nvPr>
            <p:ph type="body" sz="quarter" idx="36"/>
          </p:nvPr>
        </p:nvSpPr>
        <p:spPr>
          <a:xfrm>
            <a:off x="4651953" y="3147814"/>
            <a:ext cx="1968145" cy="1584523"/>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Tekststijl van het model bewerken</a:t>
            </a:r>
          </a:p>
          <a:p>
            <a:pPr lvl="1"/>
            <a:r>
              <a:rPr lang="nl-NL"/>
              <a:t>Tweede niveau</a:t>
            </a:r>
          </a:p>
          <a:p>
            <a:pPr lvl="2"/>
            <a:r>
              <a:rPr lang="nl-NL"/>
              <a:t>Derde niveau</a:t>
            </a:r>
          </a:p>
        </p:txBody>
      </p:sp>
      <p:sp>
        <p:nvSpPr>
          <p:cNvPr id="26" name="Tijdelijke aanduiding voor tekst 7">
            <a:extLst>
              <a:ext uri="{FF2B5EF4-FFF2-40B4-BE49-F238E27FC236}">
                <a16:creationId xmlns:a16="http://schemas.microsoft.com/office/drawing/2014/main" id="{45F25629-47BC-4B2F-836B-180754DED73D}"/>
              </a:ext>
            </a:extLst>
          </p:cNvPr>
          <p:cNvSpPr>
            <a:spLocks noGrp="1"/>
          </p:cNvSpPr>
          <p:nvPr>
            <p:ph type="body" sz="quarter" idx="37" hasCustomPrompt="1"/>
          </p:nvPr>
        </p:nvSpPr>
        <p:spPr>
          <a:xfrm>
            <a:off x="4651599" y="2695575"/>
            <a:ext cx="1968500" cy="380231"/>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functie</a:t>
            </a:r>
          </a:p>
        </p:txBody>
      </p:sp>
      <p:sp>
        <p:nvSpPr>
          <p:cNvPr id="27" name="Tijdelijke aanduiding voor afbeelding 2">
            <a:extLst>
              <a:ext uri="{FF2B5EF4-FFF2-40B4-BE49-F238E27FC236}">
                <a16:creationId xmlns:a16="http://schemas.microsoft.com/office/drawing/2014/main" id="{3BCA9A7D-6FDE-4556-8BEA-629C825C7595}"/>
              </a:ext>
            </a:extLst>
          </p:cNvPr>
          <p:cNvSpPr>
            <a:spLocks noGrp="1"/>
          </p:cNvSpPr>
          <p:nvPr>
            <p:ph type="pic" sz="quarter" idx="38"/>
          </p:nvPr>
        </p:nvSpPr>
        <p:spPr>
          <a:xfrm>
            <a:off x="4999186" y="915566"/>
            <a:ext cx="1296144" cy="1215512"/>
          </a:xfrm>
        </p:spPr>
        <p:txBody>
          <a:bodyPr anchor="t">
            <a:normAutofit/>
          </a:bodyPr>
          <a:lstStyle>
            <a:lvl1pPr marL="0" indent="0" algn="ctr">
              <a:buNone/>
              <a:defRPr sz="1200">
                <a:solidFill>
                  <a:schemeClr val="bg1">
                    <a:lumMod val="75000"/>
                  </a:schemeClr>
                </a:solidFill>
              </a:defRPr>
            </a:lvl1pPr>
          </a:lstStyle>
          <a:p>
            <a:r>
              <a:rPr lang="nl-NL"/>
              <a:t>Klik op het pictogram als u een afbeelding wilt toevoegen</a:t>
            </a:r>
            <a:endParaRPr lang="nl-NL" dirty="0"/>
          </a:p>
        </p:txBody>
      </p:sp>
      <p:sp>
        <p:nvSpPr>
          <p:cNvPr id="28" name="Tijdelijke aanduiding voor tekst 7">
            <a:extLst>
              <a:ext uri="{FF2B5EF4-FFF2-40B4-BE49-F238E27FC236}">
                <a16:creationId xmlns:a16="http://schemas.microsoft.com/office/drawing/2014/main" id="{88158EB9-F260-4085-AF88-E0EE83B0B923}"/>
              </a:ext>
            </a:extLst>
          </p:cNvPr>
          <p:cNvSpPr>
            <a:spLocks noGrp="1"/>
          </p:cNvSpPr>
          <p:nvPr>
            <p:ph type="body" sz="quarter" idx="39" hasCustomPrompt="1"/>
          </p:nvPr>
        </p:nvSpPr>
        <p:spPr>
          <a:xfrm>
            <a:off x="6770911" y="2261816"/>
            <a:ext cx="1968500" cy="432047"/>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Voornaam Achternaam</a:t>
            </a:r>
          </a:p>
        </p:txBody>
      </p:sp>
      <p:sp>
        <p:nvSpPr>
          <p:cNvPr id="29" name="Tijdelijke aanduiding voor tekst 3">
            <a:extLst>
              <a:ext uri="{FF2B5EF4-FFF2-40B4-BE49-F238E27FC236}">
                <a16:creationId xmlns:a16="http://schemas.microsoft.com/office/drawing/2014/main" id="{66AE9C6C-4F9E-47AB-8835-50424C218719}"/>
              </a:ext>
            </a:extLst>
          </p:cNvPr>
          <p:cNvSpPr>
            <a:spLocks noGrp="1"/>
          </p:cNvSpPr>
          <p:nvPr>
            <p:ph type="body" sz="quarter" idx="40"/>
          </p:nvPr>
        </p:nvSpPr>
        <p:spPr>
          <a:xfrm>
            <a:off x="6771265" y="3147814"/>
            <a:ext cx="1968145" cy="1584523"/>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Tekststijl van het model bewerken</a:t>
            </a:r>
          </a:p>
          <a:p>
            <a:pPr lvl="1"/>
            <a:r>
              <a:rPr lang="nl-NL"/>
              <a:t>Tweede niveau</a:t>
            </a:r>
          </a:p>
          <a:p>
            <a:pPr lvl="2"/>
            <a:r>
              <a:rPr lang="nl-NL"/>
              <a:t>Derde niveau</a:t>
            </a:r>
          </a:p>
        </p:txBody>
      </p:sp>
      <p:sp>
        <p:nvSpPr>
          <p:cNvPr id="30" name="Tijdelijke aanduiding voor tekst 7">
            <a:extLst>
              <a:ext uri="{FF2B5EF4-FFF2-40B4-BE49-F238E27FC236}">
                <a16:creationId xmlns:a16="http://schemas.microsoft.com/office/drawing/2014/main" id="{1AFBFC8F-E1EB-4398-BDA1-51902CD9DAA4}"/>
              </a:ext>
            </a:extLst>
          </p:cNvPr>
          <p:cNvSpPr>
            <a:spLocks noGrp="1"/>
          </p:cNvSpPr>
          <p:nvPr>
            <p:ph type="body" sz="quarter" idx="41" hasCustomPrompt="1"/>
          </p:nvPr>
        </p:nvSpPr>
        <p:spPr>
          <a:xfrm>
            <a:off x="6770911" y="2695575"/>
            <a:ext cx="1968500" cy="380231"/>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functie</a:t>
            </a:r>
          </a:p>
        </p:txBody>
      </p:sp>
      <p:sp>
        <p:nvSpPr>
          <p:cNvPr id="31" name="Tijdelijke aanduiding voor afbeelding 2">
            <a:extLst>
              <a:ext uri="{FF2B5EF4-FFF2-40B4-BE49-F238E27FC236}">
                <a16:creationId xmlns:a16="http://schemas.microsoft.com/office/drawing/2014/main" id="{C5EDDD49-A47D-4B9A-B98E-C92F7B135E93}"/>
              </a:ext>
            </a:extLst>
          </p:cNvPr>
          <p:cNvSpPr>
            <a:spLocks noGrp="1"/>
          </p:cNvSpPr>
          <p:nvPr>
            <p:ph type="pic" sz="quarter" idx="42"/>
          </p:nvPr>
        </p:nvSpPr>
        <p:spPr>
          <a:xfrm>
            <a:off x="7118498" y="915566"/>
            <a:ext cx="1296144" cy="1215512"/>
          </a:xfrm>
        </p:spPr>
        <p:txBody>
          <a:bodyPr anchor="t">
            <a:normAutofit/>
          </a:bodyPr>
          <a:lstStyle>
            <a:lvl1pPr marL="0" indent="0" algn="ctr">
              <a:buNone/>
              <a:defRPr sz="1200">
                <a:solidFill>
                  <a:schemeClr val="bg1">
                    <a:lumMod val="75000"/>
                  </a:schemeClr>
                </a:solidFill>
              </a:defRPr>
            </a:lvl1pPr>
          </a:lstStyle>
          <a:p>
            <a:r>
              <a:rPr lang="nl-NL"/>
              <a:t>Klik op het pictogram als u een afbeelding wilt toevoegen</a:t>
            </a:r>
            <a:endParaRPr lang="nl-NL" dirty="0"/>
          </a:p>
        </p:txBody>
      </p:sp>
      <p:sp>
        <p:nvSpPr>
          <p:cNvPr id="34" name="Tijdelijke aanduiding voor afbeelding 2">
            <a:extLst>
              <a:ext uri="{FF2B5EF4-FFF2-40B4-BE49-F238E27FC236}">
                <a16:creationId xmlns:a16="http://schemas.microsoft.com/office/drawing/2014/main" id="{43F8A2DE-184F-4634-A662-6B58CD50582F}"/>
              </a:ext>
            </a:extLst>
          </p:cNvPr>
          <p:cNvSpPr>
            <a:spLocks noGrp="1"/>
          </p:cNvSpPr>
          <p:nvPr>
            <p:ph type="pic" sz="quarter" idx="43"/>
          </p:nvPr>
        </p:nvSpPr>
        <p:spPr>
          <a:xfrm>
            <a:off x="2874888" y="915566"/>
            <a:ext cx="1296144" cy="1215512"/>
          </a:xfrm>
        </p:spPr>
        <p:txBody>
          <a:bodyPr anchor="t">
            <a:normAutofit/>
          </a:bodyPr>
          <a:lstStyle>
            <a:lvl1pPr marL="0" indent="0" algn="ctr">
              <a:buNone/>
              <a:defRPr sz="1200">
                <a:solidFill>
                  <a:schemeClr val="bg1">
                    <a:lumMod val="75000"/>
                  </a:schemeClr>
                </a:solidFill>
              </a:defRPr>
            </a:lvl1pPr>
          </a:lstStyle>
          <a:p>
            <a:r>
              <a:rPr lang="nl-NL"/>
              <a:t>Klik op het pictogram als u een afbeelding wilt toevoegen</a:t>
            </a:r>
            <a:endParaRPr lang="nl-NL" dirty="0"/>
          </a:p>
        </p:txBody>
      </p:sp>
      <p:sp>
        <p:nvSpPr>
          <p:cNvPr id="32" name="Rectangle 2">
            <a:extLst>
              <a:ext uri="{FF2B5EF4-FFF2-40B4-BE49-F238E27FC236}">
                <a16:creationId xmlns:a16="http://schemas.microsoft.com/office/drawing/2014/main" id="{3F23E248-C731-40EA-A587-667D976BB0C8}"/>
              </a:ext>
            </a:extLst>
          </p:cNvPr>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endParaRPr lang="nl-NL" dirty="0"/>
          </a:p>
        </p:txBody>
      </p:sp>
      <p:sp>
        <p:nvSpPr>
          <p:cNvPr id="33" name="Titel 8">
            <a:extLst>
              <a:ext uri="{FF2B5EF4-FFF2-40B4-BE49-F238E27FC236}">
                <a16:creationId xmlns:a16="http://schemas.microsoft.com/office/drawing/2014/main" id="{6A1F1A26-B8DB-47A2-8364-E9F5210623B8}"/>
              </a:ext>
            </a:extLst>
          </p:cNvPr>
          <p:cNvSpPr>
            <a:spLocks noGrp="1"/>
          </p:cNvSpPr>
          <p:nvPr>
            <p:ph type="title"/>
          </p:nvPr>
        </p:nvSpPr>
        <p:spPr>
          <a:xfrm>
            <a:off x="408665" y="483518"/>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Tree>
    <p:extLst>
      <p:ext uri="{BB962C8B-B14F-4D97-AF65-F5344CB8AC3E}">
        <p14:creationId xmlns:p14="http://schemas.microsoft.com/office/powerpoint/2010/main" val="2165459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V model cirkel">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68DFE90D-E01F-4743-B542-D09993B13D66}"/>
              </a:ext>
            </a:extLst>
          </p:cNvPr>
          <p:cNvSpPr>
            <a:spLocks noGrp="1"/>
          </p:cNvSpPr>
          <p:nvPr>
            <p:ph type="sldNum" sz="quarter" idx="11"/>
          </p:nvPr>
        </p:nvSpPr>
        <p:spPr/>
        <p:txBody>
          <a:bodyPr/>
          <a:lstStyle/>
          <a:p>
            <a:fld id="{C2643386-F308-498B-AA89-9AE2609CFDA1}" type="slidenum">
              <a:rPr lang="nl-NL" smtClean="0"/>
              <a:pPr/>
              <a:t>‹nr.›</a:t>
            </a:fld>
            <a:endParaRPr lang="nl-NL" dirty="0"/>
          </a:p>
        </p:txBody>
      </p:sp>
      <p:sp>
        <p:nvSpPr>
          <p:cNvPr id="8" name="Tijdelijke aanduiding voor tekst 7">
            <a:extLst>
              <a:ext uri="{FF2B5EF4-FFF2-40B4-BE49-F238E27FC236}">
                <a16:creationId xmlns:a16="http://schemas.microsoft.com/office/drawing/2014/main" id="{77236BE7-77DC-43AA-B35D-F049C5F25ED1}"/>
              </a:ext>
            </a:extLst>
          </p:cNvPr>
          <p:cNvSpPr>
            <a:spLocks noGrp="1"/>
          </p:cNvSpPr>
          <p:nvPr>
            <p:ph type="body" sz="quarter" idx="20" hasCustomPrompt="1"/>
          </p:nvPr>
        </p:nvSpPr>
        <p:spPr>
          <a:xfrm>
            <a:off x="407989" y="2261816"/>
            <a:ext cx="1968500" cy="432047"/>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Voornaam Achternaam</a:t>
            </a:r>
          </a:p>
        </p:txBody>
      </p:sp>
      <p:sp>
        <p:nvSpPr>
          <p:cNvPr id="11" name="Tijdelijke aanduiding voor tekst 3">
            <a:extLst>
              <a:ext uri="{FF2B5EF4-FFF2-40B4-BE49-F238E27FC236}">
                <a16:creationId xmlns:a16="http://schemas.microsoft.com/office/drawing/2014/main" id="{775115DC-4CE2-4ED4-A2E5-2B1B129C0D9C}"/>
              </a:ext>
            </a:extLst>
          </p:cNvPr>
          <p:cNvSpPr>
            <a:spLocks noGrp="1"/>
          </p:cNvSpPr>
          <p:nvPr>
            <p:ph type="body" sz="quarter" idx="18"/>
          </p:nvPr>
        </p:nvSpPr>
        <p:spPr>
          <a:xfrm>
            <a:off x="408343" y="3147814"/>
            <a:ext cx="1968145" cy="1584523"/>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Tekststijl van het model bewerken</a:t>
            </a:r>
          </a:p>
          <a:p>
            <a:pPr lvl="1"/>
            <a:r>
              <a:rPr lang="nl-NL"/>
              <a:t>Tweede niveau</a:t>
            </a:r>
          </a:p>
          <a:p>
            <a:pPr lvl="2"/>
            <a:r>
              <a:rPr lang="nl-NL"/>
              <a:t>Derde niveau</a:t>
            </a:r>
          </a:p>
        </p:txBody>
      </p:sp>
      <p:sp>
        <p:nvSpPr>
          <p:cNvPr id="14" name="Tijdelijke aanduiding voor tekst 7">
            <a:extLst>
              <a:ext uri="{FF2B5EF4-FFF2-40B4-BE49-F238E27FC236}">
                <a16:creationId xmlns:a16="http://schemas.microsoft.com/office/drawing/2014/main" id="{32C3557B-F565-431F-9CE3-64F18C7629D6}"/>
              </a:ext>
            </a:extLst>
          </p:cNvPr>
          <p:cNvSpPr>
            <a:spLocks noGrp="1"/>
          </p:cNvSpPr>
          <p:nvPr>
            <p:ph type="body" sz="quarter" idx="27" hasCustomPrompt="1"/>
          </p:nvPr>
        </p:nvSpPr>
        <p:spPr>
          <a:xfrm>
            <a:off x="407989" y="2695575"/>
            <a:ext cx="1968500" cy="380231"/>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functie</a:t>
            </a:r>
          </a:p>
        </p:txBody>
      </p:sp>
      <p:sp>
        <p:nvSpPr>
          <p:cNvPr id="20" name="Tijdelijke aanduiding voor tekst 7">
            <a:extLst>
              <a:ext uri="{FF2B5EF4-FFF2-40B4-BE49-F238E27FC236}">
                <a16:creationId xmlns:a16="http://schemas.microsoft.com/office/drawing/2014/main" id="{0948BFA1-E232-4DB4-A6D0-FB96A3501657}"/>
              </a:ext>
            </a:extLst>
          </p:cNvPr>
          <p:cNvSpPr>
            <a:spLocks noGrp="1"/>
          </p:cNvSpPr>
          <p:nvPr>
            <p:ph type="body" sz="quarter" idx="31" hasCustomPrompt="1"/>
          </p:nvPr>
        </p:nvSpPr>
        <p:spPr>
          <a:xfrm>
            <a:off x="2532063" y="2263528"/>
            <a:ext cx="1968500" cy="432047"/>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Voornaam Achternaam</a:t>
            </a:r>
          </a:p>
        </p:txBody>
      </p:sp>
      <p:sp>
        <p:nvSpPr>
          <p:cNvPr id="21" name="Tijdelijke aanduiding voor tekst 3">
            <a:extLst>
              <a:ext uri="{FF2B5EF4-FFF2-40B4-BE49-F238E27FC236}">
                <a16:creationId xmlns:a16="http://schemas.microsoft.com/office/drawing/2014/main" id="{3DF6BE18-DAC0-445E-87C6-2573A7D6C9E4}"/>
              </a:ext>
            </a:extLst>
          </p:cNvPr>
          <p:cNvSpPr>
            <a:spLocks noGrp="1"/>
          </p:cNvSpPr>
          <p:nvPr>
            <p:ph type="body" sz="quarter" idx="32"/>
          </p:nvPr>
        </p:nvSpPr>
        <p:spPr>
          <a:xfrm>
            <a:off x="2532417" y="3149526"/>
            <a:ext cx="1968145" cy="1584523"/>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Tekststijl van het model bewerken</a:t>
            </a:r>
          </a:p>
          <a:p>
            <a:pPr lvl="1"/>
            <a:r>
              <a:rPr lang="nl-NL"/>
              <a:t>Tweede niveau</a:t>
            </a:r>
          </a:p>
          <a:p>
            <a:pPr lvl="2"/>
            <a:r>
              <a:rPr lang="nl-NL"/>
              <a:t>Derde niveau</a:t>
            </a:r>
          </a:p>
        </p:txBody>
      </p:sp>
      <p:sp>
        <p:nvSpPr>
          <p:cNvPr id="22" name="Tijdelijke aanduiding voor tekst 7">
            <a:extLst>
              <a:ext uri="{FF2B5EF4-FFF2-40B4-BE49-F238E27FC236}">
                <a16:creationId xmlns:a16="http://schemas.microsoft.com/office/drawing/2014/main" id="{F1D7A5EC-1CD9-4456-B31C-4F05B2D856F3}"/>
              </a:ext>
            </a:extLst>
          </p:cNvPr>
          <p:cNvSpPr>
            <a:spLocks noGrp="1"/>
          </p:cNvSpPr>
          <p:nvPr>
            <p:ph type="body" sz="quarter" idx="33" hasCustomPrompt="1"/>
          </p:nvPr>
        </p:nvSpPr>
        <p:spPr>
          <a:xfrm>
            <a:off x="2532063" y="2697287"/>
            <a:ext cx="1968500" cy="380231"/>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functie</a:t>
            </a:r>
          </a:p>
        </p:txBody>
      </p:sp>
      <p:sp>
        <p:nvSpPr>
          <p:cNvPr id="24" name="Tijdelijke aanduiding voor tekst 7">
            <a:extLst>
              <a:ext uri="{FF2B5EF4-FFF2-40B4-BE49-F238E27FC236}">
                <a16:creationId xmlns:a16="http://schemas.microsoft.com/office/drawing/2014/main" id="{B1825F96-6CA4-4BCE-A5F6-3D48F99014D3}"/>
              </a:ext>
            </a:extLst>
          </p:cNvPr>
          <p:cNvSpPr>
            <a:spLocks noGrp="1"/>
          </p:cNvSpPr>
          <p:nvPr>
            <p:ph type="body" sz="quarter" idx="35" hasCustomPrompt="1"/>
          </p:nvPr>
        </p:nvSpPr>
        <p:spPr>
          <a:xfrm>
            <a:off x="4651599" y="2261816"/>
            <a:ext cx="1968500" cy="432047"/>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Voornaam Achternaam</a:t>
            </a:r>
          </a:p>
        </p:txBody>
      </p:sp>
      <p:sp>
        <p:nvSpPr>
          <p:cNvPr id="25" name="Tijdelijke aanduiding voor tekst 3">
            <a:extLst>
              <a:ext uri="{FF2B5EF4-FFF2-40B4-BE49-F238E27FC236}">
                <a16:creationId xmlns:a16="http://schemas.microsoft.com/office/drawing/2014/main" id="{652762F0-321C-48FF-912D-AC8DE87607AF}"/>
              </a:ext>
            </a:extLst>
          </p:cNvPr>
          <p:cNvSpPr>
            <a:spLocks noGrp="1"/>
          </p:cNvSpPr>
          <p:nvPr>
            <p:ph type="body" sz="quarter" idx="36"/>
          </p:nvPr>
        </p:nvSpPr>
        <p:spPr>
          <a:xfrm>
            <a:off x="4651953" y="3147814"/>
            <a:ext cx="1968145" cy="1584523"/>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Tekststijl van het model bewerken</a:t>
            </a:r>
          </a:p>
          <a:p>
            <a:pPr lvl="1"/>
            <a:r>
              <a:rPr lang="nl-NL"/>
              <a:t>Tweede niveau</a:t>
            </a:r>
          </a:p>
          <a:p>
            <a:pPr lvl="2"/>
            <a:r>
              <a:rPr lang="nl-NL"/>
              <a:t>Derde niveau</a:t>
            </a:r>
          </a:p>
        </p:txBody>
      </p:sp>
      <p:sp>
        <p:nvSpPr>
          <p:cNvPr id="26" name="Tijdelijke aanduiding voor tekst 7">
            <a:extLst>
              <a:ext uri="{FF2B5EF4-FFF2-40B4-BE49-F238E27FC236}">
                <a16:creationId xmlns:a16="http://schemas.microsoft.com/office/drawing/2014/main" id="{45F25629-47BC-4B2F-836B-180754DED73D}"/>
              </a:ext>
            </a:extLst>
          </p:cNvPr>
          <p:cNvSpPr>
            <a:spLocks noGrp="1"/>
          </p:cNvSpPr>
          <p:nvPr>
            <p:ph type="body" sz="quarter" idx="37" hasCustomPrompt="1"/>
          </p:nvPr>
        </p:nvSpPr>
        <p:spPr>
          <a:xfrm>
            <a:off x="4651599" y="2695575"/>
            <a:ext cx="1968500" cy="380231"/>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functie</a:t>
            </a:r>
          </a:p>
        </p:txBody>
      </p:sp>
      <p:sp>
        <p:nvSpPr>
          <p:cNvPr id="28" name="Tijdelijke aanduiding voor tekst 7">
            <a:extLst>
              <a:ext uri="{FF2B5EF4-FFF2-40B4-BE49-F238E27FC236}">
                <a16:creationId xmlns:a16="http://schemas.microsoft.com/office/drawing/2014/main" id="{88158EB9-F260-4085-AF88-E0EE83B0B923}"/>
              </a:ext>
            </a:extLst>
          </p:cNvPr>
          <p:cNvSpPr>
            <a:spLocks noGrp="1"/>
          </p:cNvSpPr>
          <p:nvPr>
            <p:ph type="body" sz="quarter" idx="39" hasCustomPrompt="1"/>
          </p:nvPr>
        </p:nvSpPr>
        <p:spPr>
          <a:xfrm>
            <a:off x="6770911" y="2261816"/>
            <a:ext cx="1968500" cy="432047"/>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Voornaam Achternaam</a:t>
            </a:r>
          </a:p>
        </p:txBody>
      </p:sp>
      <p:sp>
        <p:nvSpPr>
          <p:cNvPr id="29" name="Tijdelijke aanduiding voor tekst 3">
            <a:extLst>
              <a:ext uri="{FF2B5EF4-FFF2-40B4-BE49-F238E27FC236}">
                <a16:creationId xmlns:a16="http://schemas.microsoft.com/office/drawing/2014/main" id="{66AE9C6C-4F9E-47AB-8835-50424C218719}"/>
              </a:ext>
            </a:extLst>
          </p:cNvPr>
          <p:cNvSpPr>
            <a:spLocks noGrp="1"/>
          </p:cNvSpPr>
          <p:nvPr>
            <p:ph type="body" sz="quarter" idx="40"/>
          </p:nvPr>
        </p:nvSpPr>
        <p:spPr>
          <a:xfrm>
            <a:off x="6771265" y="3147814"/>
            <a:ext cx="1968145" cy="1584523"/>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Tekststijl van het model bewerken</a:t>
            </a:r>
          </a:p>
          <a:p>
            <a:pPr lvl="1"/>
            <a:r>
              <a:rPr lang="nl-NL"/>
              <a:t>Tweede niveau</a:t>
            </a:r>
          </a:p>
          <a:p>
            <a:pPr lvl="2"/>
            <a:r>
              <a:rPr lang="nl-NL"/>
              <a:t>Derde niveau</a:t>
            </a:r>
          </a:p>
        </p:txBody>
      </p:sp>
      <p:sp>
        <p:nvSpPr>
          <p:cNvPr id="30" name="Tijdelijke aanduiding voor tekst 7">
            <a:extLst>
              <a:ext uri="{FF2B5EF4-FFF2-40B4-BE49-F238E27FC236}">
                <a16:creationId xmlns:a16="http://schemas.microsoft.com/office/drawing/2014/main" id="{1AFBFC8F-E1EB-4398-BDA1-51902CD9DAA4}"/>
              </a:ext>
            </a:extLst>
          </p:cNvPr>
          <p:cNvSpPr>
            <a:spLocks noGrp="1"/>
          </p:cNvSpPr>
          <p:nvPr>
            <p:ph type="body" sz="quarter" idx="41" hasCustomPrompt="1"/>
          </p:nvPr>
        </p:nvSpPr>
        <p:spPr>
          <a:xfrm>
            <a:off x="6770911" y="2695575"/>
            <a:ext cx="1968500" cy="380231"/>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functie</a:t>
            </a:r>
          </a:p>
        </p:txBody>
      </p:sp>
      <p:sp>
        <p:nvSpPr>
          <p:cNvPr id="32" name="Rectangle 2">
            <a:extLst>
              <a:ext uri="{FF2B5EF4-FFF2-40B4-BE49-F238E27FC236}">
                <a16:creationId xmlns:a16="http://schemas.microsoft.com/office/drawing/2014/main" id="{3F23E248-C731-40EA-A587-667D976BB0C8}"/>
              </a:ext>
            </a:extLst>
          </p:cNvPr>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endParaRPr lang="nl-NL" dirty="0"/>
          </a:p>
        </p:txBody>
      </p:sp>
      <p:sp>
        <p:nvSpPr>
          <p:cNvPr id="33" name="Titel 8">
            <a:extLst>
              <a:ext uri="{FF2B5EF4-FFF2-40B4-BE49-F238E27FC236}">
                <a16:creationId xmlns:a16="http://schemas.microsoft.com/office/drawing/2014/main" id="{6A1F1A26-B8DB-47A2-8364-E9F5210623B8}"/>
              </a:ext>
            </a:extLst>
          </p:cNvPr>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6" name="Tijdelijke aanduiding voor tekst 5">
            <a:extLst>
              <a:ext uri="{FF2B5EF4-FFF2-40B4-BE49-F238E27FC236}">
                <a16:creationId xmlns:a16="http://schemas.microsoft.com/office/drawing/2014/main" id="{CFA031D3-7E56-4B64-9C8C-B346F4735B6A}"/>
              </a:ext>
            </a:extLst>
          </p:cNvPr>
          <p:cNvSpPr>
            <a:spLocks noGrp="1"/>
          </p:cNvSpPr>
          <p:nvPr>
            <p:ph type="body" sz="quarter" idx="44" hasCustomPrompt="1"/>
          </p:nvPr>
        </p:nvSpPr>
        <p:spPr>
          <a:xfrm>
            <a:off x="759364" y="915988"/>
            <a:ext cx="1220348" cy="1214437"/>
          </a:xfrm>
          <a:blipFill>
            <a:blip r:embed="rId2"/>
            <a:stretch>
              <a:fillRect/>
            </a:stretch>
          </a:blipFill>
        </p:spPr>
        <p:txBody>
          <a:bodyPr anchor="ctr"/>
          <a:lstStyle>
            <a:lvl1pPr marL="0" indent="0" algn="ctr">
              <a:buNone/>
              <a:defRPr sz="1200">
                <a:solidFill>
                  <a:schemeClr val="bg1">
                    <a:lumMod val="65000"/>
                  </a:schemeClr>
                </a:solidFill>
              </a:defRPr>
            </a:lvl1pPr>
          </a:lstStyle>
          <a:p>
            <a:pPr lvl="0"/>
            <a:r>
              <a:rPr lang="nl-NL" dirty="0"/>
              <a:t>Voeg cirkelfoto toe in Berenschot lint</a:t>
            </a:r>
          </a:p>
        </p:txBody>
      </p:sp>
      <p:sp>
        <p:nvSpPr>
          <p:cNvPr id="35" name="Tijdelijke aanduiding voor tekst 5">
            <a:extLst>
              <a:ext uri="{FF2B5EF4-FFF2-40B4-BE49-F238E27FC236}">
                <a16:creationId xmlns:a16="http://schemas.microsoft.com/office/drawing/2014/main" id="{D4F47DD9-ED56-499B-AE2D-35B47B19B6DF}"/>
              </a:ext>
            </a:extLst>
          </p:cNvPr>
          <p:cNvSpPr>
            <a:spLocks noGrp="1"/>
          </p:cNvSpPr>
          <p:nvPr>
            <p:ph type="body" sz="quarter" idx="45" hasCustomPrompt="1"/>
          </p:nvPr>
        </p:nvSpPr>
        <p:spPr>
          <a:xfrm>
            <a:off x="2906139" y="911081"/>
            <a:ext cx="1220348" cy="1214437"/>
          </a:xfrm>
          <a:blipFill>
            <a:blip r:embed="rId2"/>
            <a:stretch>
              <a:fillRect/>
            </a:stretch>
          </a:blipFill>
        </p:spPr>
        <p:txBody>
          <a:bodyPr anchor="ctr"/>
          <a:lstStyle>
            <a:lvl1pPr marL="0" indent="0" algn="ctr">
              <a:buNone/>
              <a:defRPr sz="1200">
                <a:solidFill>
                  <a:schemeClr val="bg1">
                    <a:lumMod val="65000"/>
                  </a:schemeClr>
                </a:solidFill>
              </a:defRPr>
            </a:lvl1pPr>
          </a:lstStyle>
          <a:p>
            <a:pPr lvl="0"/>
            <a:r>
              <a:rPr lang="nl-NL" dirty="0"/>
              <a:t>Voeg cirkelfoto toe in Berenschot lint</a:t>
            </a:r>
          </a:p>
        </p:txBody>
      </p:sp>
      <p:sp>
        <p:nvSpPr>
          <p:cNvPr id="36" name="Tijdelijke aanduiding voor tekst 5">
            <a:extLst>
              <a:ext uri="{FF2B5EF4-FFF2-40B4-BE49-F238E27FC236}">
                <a16:creationId xmlns:a16="http://schemas.microsoft.com/office/drawing/2014/main" id="{5D273A40-91EB-4320-81E3-D6B13C192E34}"/>
              </a:ext>
            </a:extLst>
          </p:cNvPr>
          <p:cNvSpPr>
            <a:spLocks noGrp="1"/>
          </p:cNvSpPr>
          <p:nvPr>
            <p:ph type="body" sz="quarter" idx="46" hasCustomPrompt="1"/>
          </p:nvPr>
        </p:nvSpPr>
        <p:spPr>
          <a:xfrm>
            <a:off x="5017515" y="908088"/>
            <a:ext cx="1220348" cy="1214437"/>
          </a:xfrm>
          <a:blipFill>
            <a:blip r:embed="rId2"/>
            <a:stretch>
              <a:fillRect/>
            </a:stretch>
          </a:blipFill>
        </p:spPr>
        <p:txBody>
          <a:bodyPr anchor="ctr"/>
          <a:lstStyle>
            <a:lvl1pPr marL="0" indent="0" algn="ctr">
              <a:buNone/>
              <a:defRPr sz="1200">
                <a:solidFill>
                  <a:schemeClr val="bg1">
                    <a:lumMod val="65000"/>
                  </a:schemeClr>
                </a:solidFill>
              </a:defRPr>
            </a:lvl1pPr>
          </a:lstStyle>
          <a:p>
            <a:pPr lvl="0"/>
            <a:r>
              <a:rPr lang="nl-NL" dirty="0"/>
              <a:t>Voeg cirkelfoto toe in Berenschot lint</a:t>
            </a:r>
          </a:p>
        </p:txBody>
      </p:sp>
      <p:sp>
        <p:nvSpPr>
          <p:cNvPr id="37" name="Tijdelijke aanduiding voor tekst 5">
            <a:extLst>
              <a:ext uri="{FF2B5EF4-FFF2-40B4-BE49-F238E27FC236}">
                <a16:creationId xmlns:a16="http://schemas.microsoft.com/office/drawing/2014/main" id="{FC57737C-DE14-4FF5-BB7D-9CA9BE2F3AAA}"/>
              </a:ext>
            </a:extLst>
          </p:cNvPr>
          <p:cNvSpPr>
            <a:spLocks noGrp="1"/>
          </p:cNvSpPr>
          <p:nvPr>
            <p:ph type="body" sz="quarter" idx="47" hasCustomPrompt="1"/>
          </p:nvPr>
        </p:nvSpPr>
        <p:spPr>
          <a:xfrm>
            <a:off x="7164290" y="903181"/>
            <a:ext cx="1220348" cy="1214437"/>
          </a:xfrm>
          <a:blipFill>
            <a:blip r:embed="rId2"/>
            <a:stretch>
              <a:fillRect/>
            </a:stretch>
          </a:blipFill>
        </p:spPr>
        <p:txBody>
          <a:bodyPr anchor="ctr"/>
          <a:lstStyle>
            <a:lvl1pPr marL="0" indent="0" algn="ctr">
              <a:buNone/>
              <a:defRPr sz="1200">
                <a:solidFill>
                  <a:schemeClr val="bg1">
                    <a:lumMod val="65000"/>
                  </a:schemeClr>
                </a:solidFill>
              </a:defRPr>
            </a:lvl1pPr>
          </a:lstStyle>
          <a:p>
            <a:pPr lvl="0"/>
            <a:r>
              <a:rPr lang="nl-NL" dirty="0"/>
              <a:t>Voeg cirkelfoto toe in Berenschot lint</a:t>
            </a:r>
          </a:p>
        </p:txBody>
      </p:sp>
      <p:sp>
        <p:nvSpPr>
          <p:cNvPr id="5" name="Ovaal 4">
            <a:extLst>
              <a:ext uri="{FF2B5EF4-FFF2-40B4-BE49-F238E27FC236}">
                <a16:creationId xmlns:a16="http://schemas.microsoft.com/office/drawing/2014/main" id="{3E173C30-7865-4EC6-B982-578B462F0E4F}"/>
              </a:ext>
            </a:extLst>
          </p:cNvPr>
          <p:cNvSpPr/>
          <p:nvPr userDrawn="1"/>
        </p:nvSpPr>
        <p:spPr>
          <a:xfrm>
            <a:off x="755576" y="911081"/>
            <a:ext cx="1224136" cy="1224136"/>
          </a:xfrm>
          <a:prstGeom prst="ellipse">
            <a:avLst/>
          </a:prstGeom>
        </p:spPr>
        <p:txBody>
          <a:bodyPr wrap="none" rtlCol="0" anchor="ctr">
            <a:spAutoFit/>
          </a:bodyPr>
          <a:lstStyle/>
          <a:p>
            <a:pPr algn="l"/>
            <a:endParaRPr lang="nl-NL" dirty="0" err="1">
              <a:latin typeface="+mn-lt"/>
            </a:endParaRPr>
          </a:p>
        </p:txBody>
      </p:sp>
    </p:spTree>
    <p:extLst>
      <p:ext uri="{BB962C8B-B14F-4D97-AF65-F5344CB8AC3E}">
        <p14:creationId xmlns:p14="http://schemas.microsoft.com/office/powerpoint/2010/main" val="807211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conen">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5765E75E-D4C5-45FA-A8F6-80C6766DC589}"/>
              </a:ext>
            </a:extLst>
          </p:cNvPr>
          <p:cNvSpPr>
            <a:spLocks noGrp="1"/>
          </p:cNvSpPr>
          <p:nvPr>
            <p:ph type="sldNum" sz="quarter" idx="11"/>
          </p:nvPr>
        </p:nvSpPr>
        <p:spPr/>
        <p:txBody>
          <a:bodyPr/>
          <a:lstStyle>
            <a:lvl1pPr>
              <a:defRPr>
                <a:solidFill>
                  <a:schemeClr val="accent1"/>
                </a:solidFill>
              </a:defRPr>
            </a:lvl1pPr>
          </a:lstStyle>
          <a:p>
            <a:fld id="{C2643386-F308-498B-AA89-9AE2609CFDA1}" type="slidenum">
              <a:rPr lang="nl-NL" smtClean="0"/>
              <a:pPr/>
              <a:t>‹nr.›</a:t>
            </a:fld>
            <a:endParaRPr lang="nl-NL" dirty="0"/>
          </a:p>
        </p:txBody>
      </p:sp>
      <p:sp>
        <p:nvSpPr>
          <p:cNvPr id="5" name="Tijdelijke aanduiding voor tekst 7">
            <a:extLst>
              <a:ext uri="{FF2B5EF4-FFF2-40B4-BE49-F238E27FC236}">
                <a16:creationId xmlns:a16="http://schemas.microsoft.com/office/drawing/2014/main" id="{BB0F439B-72F6-4209-8493-8BAD3CEA07AB}"/>
              </a:ext>
            </a:extLst>
          </p:cNvPr>
          <p:cNvSpPr>
            <a:spLocks noGrp="1"/>
          </p:cNvSpPr>
          <p:nvPr>
            <p:ph type="body" sz="quarter" idx="20" hasCustomPrompt="1"/>
          </p:nvPr>
        </p:nvSpPr>
        <p:spPr>
          <a:xfrm>
            <a:off x="407988" y="1923678"/>
            <a:ext cx="1968500" cy="432048"/>
          </a:xfrm>
          <a:prstGeom prst="rect">
            <a:avLst/>
          </a:prstGeom>
        </p:spPr>
        <p:txBody>
          <a:bodyPr>
            <a:noAutofit/>
          </a:bodyPr>
          <a:lstStyle>
            <a:lvl1pPr marL="0" indent="0" algn="ctr">
              <a:buNone/>
              <a:defRPr sz="1400" b="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Voer titel in</a:t>
            </a:r>
          </a:p>
        </p:txBody>
      </p:sp>
      <p:sp>
        <p:nvSpPr>
          <p:cNvPr id="6" name="Tijdelijke aanduiding voor inhoud 11">
            <a:extLst>
              <a:ext uri="{FF2B5EF4-FFF2-40B4-BE49-F238E27FC236}">
                <a16:creationId xmlns:a16="http://schemas.microsoft.com/office/drawing/2014/main" id="{1BC6F113-5E08-4964-A5C7-00F51033FDEF}"/>
              </a:ext>
            </a:extLst>
          </p:cNvPr>
          <p:cNvSpPr>
            <a:spLocks noGrp="1"/>
          </p:cNvSpPr>
          <p:nvPr>
            <p:ph sz="quarter" idx="23" hasCustomPrompt="1"/>
          </p:nvPr>
        </p:nvSpPr>
        <p:spPr>
          <a:xfrm>
            <a:off x="971600" y="987574"/>
            <a:ext cx="814388" cy="814388"/>
          </a:xfrm>
          <a:prstGeom prst="rect">
            <a:avLst/>
          </a:prstGeom>
        </p:spPr>
        <p:txBody>
          <a:bodyPr wrap="none" lIns="0" rIns="900000" bIns="504000" anchor="ctr">
            <a:noAutofit/>
          </a:bodyPr>
          <a:lstStyle>
            <a:lvl1pPr marL="0" indent="0" algn="r">
              <a:lnSpc>
                <a:spcPts val="600"/>
              </a:lnSpc>
              <a:buNone/>
              <a:defRPr sz="600" b="1" baseline="0">
                <a:solidFill>
                  <a:schemeClr val="bg1">
                    <a:lumMod val="65000"/>
                  </a:schemeClr>
                </a:solidFill>
              </a:defRPr>
            </a:lvl1pPr>
            <a:lvl2pPr marL="268287" indent="0">
              <a:buNone/>
              <a:defRPr/>
            </a:lvl2pPr>
            <a:lvl3pPr marL="536575" indent="0">
              <a:buNone/>
              <a:defRPr/>
            </a:lvl3pPr>
            <a:lvl4pPr marL="804862" indent="0">
              <a:buNone/>
              <a:defRPr/>
            </a:lvl4pPr>
            <a:lvl5pPr marL="1079500" indent="0">
              <a:buNone/>
              <a:defRPr/>
            </a:lvl5pPr>
          </a:lstStyle>
          <a:p>
            <a:pPr lvl="0"/>
            <a:r>
              <a:rPr lang="nl-NL" dirty="0"/>
              <a:t>Vervang voor </a:t>
            </a:r>
            <a:br>
              <a:rPr lang="nl-NL" dirty="0"/>
            </a:br>
            <a:r>
              <a:rPr lang="nl-NL" dirty="0"/>
              <a:t>icoon uit </a:t>
            </a:r>
            <a:br>
              <a:rPr lang="nl-NL" dirty="0"/>
            </a:br>
            <a:r>
              <a:rPr lang="nl-NL" dirty="0"/>
              <a:t>bibliotheek</a:t>
            </a:r>
          </a:p>
        </p:txBody>
      </p:sp>
      <p:sp>
        <p:nvSpPr>
          <p:cNvPr id="7" name="Tijdelijke aanduiding voor tekst 3">
            <a:extLst>
              <a:ext uri="{FF2B5EF4-FFF2-40B4-BE49-F238E27FC236}">
                <a16:creationId xmlns:a16="http://schemas.microsoft.com/office/drawing/2014/main" id="{A4FCCF98-97F6-4612-BE08-506599F3B0D8}"/>
              </a:ext>
            </a:extLst>
          </p:cNvPr>
          <p:cNvSpPr>
            <a:spLocks noGrp="1"/>
          </p:cNvSpPr>
          <p:nvPr>
            <p:ph type="body" sz="quarter" idx="18"/>
          </p:nvPr>
        </p:nvSpPr>
        <p:spPr>
          <a:xfrm>
            <a:off x="407988" y="2427733"/>
            <a:ext cx="1968500" cy="2304605"/>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Tekststijl van het model bewerken</a:t>
            </a:r>
          </a:p>
          <a:p>
            <a:pPr lvl="1"/>
            <a:r>
              <a:rPr lang="nl-NL"/>
              <a:t>Tweede niveau</a:t>
            </a:r>
          </a:p>
          <a:p>
            <a:pPr lvl="2"/>
            <a:r>
              <a:rPr lang="nl-NL"/>
              <a:t>Derde niveau</a:t>
            </a:r>
          </a:p>
        </p:txBody>
      </p:sp>
      <p:sp>
        <p:nvSpPr>
          <p:cNvPr id="11" name="Tijdelijke aanduiding voor tekst 7">
            <a:extLst>
              <a:ext uri="{FF2B5EF4-FFF2-40B4-BE49-F238E27FC236}">
                <a16:creationId xmlns:a16="http://schemas.microsoft.com/office/drawing/2014/main" id="{E290AA54-CEBF-4D9B-BAC3-B7A76EC76FD2}"/>
              </a:ext>
            </a:extLst>
          </p:cNvPr>
          <p:cNvSpPr>
            <a:spLocks noGrp="1"/>
          </p:cNvSpPr>
          <p:nvPr>
            <p:ph type="body" sz="quarter" idx="24" hasCustomPrompt="1"/>
          </p:nvPr>
        </p:nvSpPr>
        <p:spPr>
          <a:xfrm>
            <a:off x="2532063" y="1923678"/>
            <a:ext cx="1968500" cy="432048"/>
          </a:xfrm>
          <a:prstGeom prst="rect">
            <a:avLst/>
          </a:prstGeom>
        </p:spPr>
        <p:txBody>
          <a:bodyPr>
            <a:noAutofit/>
          </a:bodyPr>
          <a:lstStyle>
            <a:lvl1pPr marL="0" indent="0" algn="ctr">
              <a:buNone/>
              <a:defRPr sz="1400" b="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Voer titel in</a:t>
            </a:r>
          </a:p>
        </p:txBody>
      </p:sp>
      <p:sp>
        <p:nvSpPr>
          <p:cNvPr id="12" name="Tijdelijke aanduiding voor inhoud 11">
            <a:extLst>
              <a:ext uri="{FF2B5EF4-FFF2-40B4-BE49-F238E27FC236}">
                <a16:creationId xmlns:a16="http://schemas.microsoft.com/office/drawing/2014/main" id="{C716BF6A-532C-48FD-8995-132311FDC3FA}"/>
              </a:ext>
            </a:extLst>
          </p:cNvPr>
          <p:cNvSpPr>
            <a:spLocks noGrp="1"/>
          </p:cNvSpPr>
          <p:nvPr>
            <p:ph sz="quarter" idx="25" hasCustomPrompt="1"/>
          </p:nvPr>
        </p:nvSpPr>
        <p:spPr>
          <a:xfrm>
            <a:off x="3095675" y="987574"/>
            <a:ext cx="814388" cy="814388"/>
          </a:xfrm>
          <a:prstGeom prst="rect">
            <a:avLst/>
          </a:prstGeom>
        </p:spPr>
        <p:txBody>
          <a:bodyPr wrap="none" lIns="0" rIns="900000" bIns="504000" anchor="ctr">
            <a:noAutofit/>
          </a:bodyPr>
          <a:lstStyle>
            <a:lvl1pPr marL="0" indent="0" algn="r">
              <a:lnSpc>
                <a:spcPts val="600"/>
              </a:lnSpc>
              <a:buNone/>
              <a:defRPr sz="600" b="1" baseline="0">
                <a:solidFill>
                  <a:schemeClr val="bg1">
                    <a:lumMod val="65000"/>
                  </a:schemeClr>
                </a:solidFill>
              </a:defRPr>
            </a:lvl1pPr>
            <a:lvl2pPr marL="268287" indent="0">
              <a:buNone/>
              <a:defRPr/>
            </a:lvl2pPr>
            <a:lvl3pPr marL="536575" indent="0">
              <a:buNone/>
              <a:defRPr/>
            </a:lvl3pPr>
            <a:lvl4pPr marL="804862" indent="0">
              <a:buNone/>
              <a:defRPr/>
            </a:lvl4pPr>
            <a:lvl5pPr marL="1079500" indent="0">
              <a:buNone/>
              <a:defRPr/>
            </a:lvl5pPr>
          </a:lstStyle>
          <a:p>
            <a:pPr lvl="0"/>
            <a:r>
              <a:rPr lang="nl-NL" dirty="0"/>
              <a:t>Vervang voor </a:t>
            </a:r>
            <a:br>
              <a:rPr lang="nl-NL" dirty="0"/>
            </a:br>
            <a:r>
              <a:rPr lang="nl-NL" dirty="0"/>
              <a:t>icoon uit </a:t>
            </a:r>
            <a:br>
              <a:rPr lang="nl-NL" dirty="0"/>
            </a:br>
            <a:r>
              <a:rPr lang="nl-NL" dirty="0"/>
              <a:t>bibliotheek</a:t>
            </a:r>
          </a:p>
        </p:txBody>
      </p:sp>
      <p:sp>
        <p:nvSpPr>
          <p:cNvPr id="13" name="Tijdelijke aanduiding voor tekst 3">
            <a:extLst>
              <a:ext uri="{FF2B5EF4-FFF2-40B4-BE49-F238E27FC236}">
                <a16:creationId xmlns:a16="http://schemas.microsoft.com/office/drawing/2014/main" id="{A8997F50-69F2-47B6-B11A-9EFFFC4FFAA2}"/>
              </a:ext>
            </a:extLst>
          </p:cNvPr>
          <p:cNvSpPr>
            <a:spLocks noGrp="1"/>
          </p:cNvSpPr>
          <p:nvPr>
            <p:ph type="body" sz="quarter" idx="26"/>
          </p:nvPr>
        </p:nvSpPr>
        <p:spPr>
          <a:xfrm>
            <a:off x="2532063" y="2427733"/>
            <a:ext cx="1968500" cy="2304605"/>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Tekststijl van het model bewerken</a:t>
            </a:r>
          </a:p>
          <a:p>
            <a:pPr lvl="1"/>
            <a:r>
              <a:rPr lang="nl-NL"/>
              <a:t>Tweede niveau</a:t>
            </a:r>
          </a:p>
          <a:p>
            <a:pPr lvl="2"/>
            <a:r>
              <a:rPr lang="nl-NL"/>
              <a:t>Derde niveau</a:t>
            </a:r>
          </a:p>
        </p:txBody>
      </p:sp>
      <p:sp>
        <p:nvSpPr>
          <p:cNvPr id="14" name="Tijdelijke aanduiding voor tekst 7">
            <a:extLst>
              <a:ext uri="{FF2B5EF4-FFF2-40B4-BE49-F238E27FC236}">
                <a16:creationId xmlns:a16="http://schemas.microsoft.com/office/drawing/2014/main" id="{F153D789-165B-4257-B713-E349223E35F6}"/>
              </a:ext>
            </a:extLst>
          </p:cNvPr>
          <p:cNvSpPr>
            <a:spLocks noGrp="1"/>
          </p:cNvSpPr>
          <p:nvPr>
            <p:ph type="body" sz="quarter" idx="27" hasCustomPrompt="1"/>
          </p:nvPr>
        </p:nvSpPr>
        <p:spPr>
          <a:xfrm>
            <a:off x="4651376" y="1923678"/>
            <a:ext cx="1968500" cy="432048"/>
          </a:xfrm>
          <a:prstGeom prst="rect">
            <a:avLst/>
          </a:prstGeom>
        </p:spPr>
        <p:txBody>
          <a:bodyPr>
            <a:noAutofit/>
          </a:bodyPr>
          <a:lstStyle>
            <a:lvl1pPr marL="0" indent="0" algn="ctr">
              <a:buNone/>
              <a:defRPr sz="1400" b="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Voer titel in</a:t>
            </a:r>
          </a:p>
        </p:txBody>
      </p:sp>
      <p:sp>
        <p:nvSpPr>
          <p:cNvPr id="15" name="Tijdelijke aanduiding voor inhoud 11">
            <a:extLst>
              <a:ext uri="{FF2B5EF4-FFF2-40B4-BE49-F238E27FC236}">
                <a16:creationId xmlns:a16="http://schemas.microsoft.com/office/drawing/2014/main" id="{8B6A412C-E603-426F-B684-A4C8197B37F8}"/>
              </a:ext>
            </a:extLst>
          </p:cNvPr>
          <p:cNvSpPr>
            <a:spLocks noGrp="1"/>
          </p:cNvSpPr>
          <p:nvPr>
            <p:ph sz="quarter" idx="28" hasCustomPrompt="1"/>
          </p:nvPr>
        </p:nvSpPr>
        <p:spPr>
          <a:xfrm>
            <a:off x="5214988" y="987574"/>
            <a:ext cx="814388" cy="814388"/>
          </a:xfrm>
          <a:prstGeom prst="rect">
            <a:avLst/>
          </a:prstGeom>
        </p:spPr>
        <p:txBody>
          <a:bodyPr wrap="none" lIns="0" rIns="900000" bIns="504000" anchor="ctr">
            <a:noAutofit/>
          </a:bodyPr>
          <a:lstStyle>
            <a:lvl1pPr marL="0" indent="0" algn="r">
              <a:lnSpc>
                <a:spcPts val="600"/>
              </a:lnSpc>
              <a:buNone/>
              <a:defRPr sz="600" b="1" baseline="0">
                <a:solidFill>
                  <a:schemeClr val="bg1">
                    <a:lumMod val="65000"/>
                  </a:schemeClr>
                </a:solidFill>
              </a:defRPr>
            </a:lvl1pPr>
            <a:lvl2pPr marL="268287" indent="0">
              <a:buNone/>
              <a:defRPr/>
            </a:lvl2pPr>
            <a:lvl3pPr marL="536575" indent="0">
              <a:buNone/>
              <a:defRPr/>
            </a:lvl3pPr>
            <a:lvl4pPr marL="804862" indent="0">
              <a:buNone/>
              <a:defRPr/>
            </a:lvl4pPr>
            <a:lvl5pPr marL="1079500" indent="0">
              <a:buNone/>
              <a:defRPr/>
            </a:lvl5pPr>
          </a:lstStyle>
          <a:p>
            <a:pPr lvl="0"/>
            <a:r>
              <a:rPr lang="nl-NL" dirty="0"/>
              <a:t>Vervang voor </a:t>
            </a:r>
            <a:br>
              <a:rPr lang="nl-NL" dirty="0"/>
            </a:br>
            <a:r>
              <a:rPr lang="nl-NL" dirty="0"/>
              <a:t>icoon uit </a:t>
            </a:r>
            <a:br>
              <a:rPr lang="nl-NL" dirty="0"/>
            </a:br>
            <a:r>
              <a:rPr lang="nl-NL" dirty="0"/>
              <a:t>bibliotheek</a:t>
            </a:r>
          </a:p>
        </p:txBody>
      </p:sp>
      <p:sp>
        <p:nvSpPr>
          <p:cNvPr id="16" name="Tijdelijke aanduiding voor tekst 3">
            <a:extLst>
              <a:ext uri="{FF2B5EF4-FFF2-40B4-BE49-F238E27FC236}">
                <a16:creationId xmlns:a16="http://schemas.microsoft.com/office/drawing/2014/main" id="{DBF3D72A-D3F1-4F94-AFB9-BB721A8E1998}"/>
              </a:ext>
            </a:extLst>
          </p:cNvPr>
          <p:cNvSpPr>
            <a:spLocks noGrp="1"/>
          </p:cNvSpPr>
          <p:nvPr>
            <p:ph type="body" sz="quarter" idx="29"/>
          </p:nvPr>
        </p:nvSpPr>
        <p:spPr>
          <a:xfrm>
            <a:off x="4651376" y="2427733"/>
            <a:ext cx="1968500" cy="2304605"/>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Tekststijl van het model bewerken</a:t>
            </a:r>
          </a:p>
          <a:p>
            <a:pPr lvl="1"/>
            <a:r>
              <a:rPr lang="nl-NL"/>
              <a:t>Tweede niveau</a:t>
            </a:r>
          </a:p>
          <a:p>
            <a:pPr lvl="2"/>
            <a:r>
              <a:rPr lang="nl-NL"/>
              <a:t>Derde niveau</a:t>
            </a:r>
          </a:p>
        </p:txBody>
      </p:sp>
      <p:sp>
        <p:nvSpPr>
          <p:cNvPr id="17" name="Tijdelijke aanduiding voor tekst 7">
            <a:extLst>
              <a:ext uri="{FF2B5EF4-FFF2-40B4-BE49-F238E27FC236}">
                <a16:creationId xmlns:a16="http://schemas.microsoft.com/office/drawing/2014/main" id="{760FEB4C-AB98-446A-9AD0-55569F66E832}"/>
              </a:ext>
            </a:extLst>
          </p:cNvPr>
          <p:cNvSpPr>
            <a:spLocks noGrp="1"/>
          </p:cNvSpPr>
          <p:nvPr>
            <p:ph type="body" sz="quarter" idx="30" hasCustomPrompt="1"/>
          </p:nvPr>
        </p:nvSpPr>
        <p:spPr>
          <a:xfrm>
            <a:off x="6765925" y="1918916"/>
            <a:ext cx="1968500" cy="432048"/>
          </a:xfrm>
          <a:prstGeom prst="rect">
            <a:avLst/>
          </a:prstGeom>
        </p:spPr>
        <p:txBody>
          <a:bodyPr>
            <a:noAutofit/>
          </a:bodyPr>
          <a:lstStyle>
            <a:lvl1pPr marL="0" indent="0" algn="ctr">
              <a:buNone/>
              <a:defRPr sz="1400" b="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dirty="0"/>
              <a:t>Voer titel in</a:t>
            </a:r>
          </a:p>
        </p:txBody>
      </p:sp>
      <p:sp>
        <p:nvSpPr>
          <p:cNvPr id="18" name="Tijdelijke aanduiding voor inhoud 11">
            <a:extLst>
              <a:ext uri="{FF2B5EF4-FFF2-40B4-BE49-F238E27FC236}">
                <a16:creationId xmlns:a16="http://schemas.microsoft.com/office/drawing/2014/main" id="{829B82E9-9163-40D9-96E2-66C0FA730137}"/>
              </a:ext>
            </a:extLst>
          </p:cNvPr>
          <p:cNvSpPr>
            <a:spLocks noGrp="1"/>
          </p:cNvSpPr>
          <p:nvPr>
            <p:ph sz="quarter" idx="31" hasCustomPrompt="1"/>
          </p:nvPr>
        </p:nvSpPr>
        <p:spPr>
          <a:xfrm>
            <a:off x="7329537" y="982812"/>
            <a:ext cx="814388" cy="814388"/>
          </a:xfrm>
          <a:prstGeom prst="rect">
            <a:avLst/>
          </a:prstGeom>
        </p:spPr>
        <p:txBody>
          <a:bodyPr wrap="none" lIns="0" rIns="900000" bIns="504000" anchor="ctr">
            <a:noAutofit/>
          </a:bodyPr>
          <a:lstStyle>
            <a:lvl1pPr marL="0" indent="0" algn="r">
              <a:lnSpc>
                <a:spcPts val="600"/>
              </a:lnSpc>
              <a:buNone/>
              <a:defRPr sz="600" b="1" baseline="0">
                <a:solidFill>
                  <a:schemeClr val="bg1">
                    <a:lumMod val="65000"/>
                  </a:schemeClr>
                </a:solidFill>
              </a:defRPr>
            </a:lvl1pPr>
            <a:lvl2pPr marL="268287" indent="0">
              <a:buNone/>
              <a:defRPr/>
            </a:lvl2pPr>
            <a:lvl3pPr marL="536575" indent="0">
              <a:buNone/>
              <a:defRPr/>
            </a:lvl3pPr>
            <a:lvl4pPr marL="804862" indent="0">
              <a:buNone/>
              <a:defRPr/>
            </a:lvl4pPr>
            <a:lvl5pPr marL="1079500" indent="0">
              <a:buNone/>
              <a:defRPr/>
            </a:lvl5pPr>
          </a:lstStyle>
          <a:p>
            <a:pPr lvl="0"/>
            <a:r>
              <a:rPr lang="nl-NL" dirty="0"/>
              <a:t>Vervang voor </a:t>
            </a:r>
            <a:br>
              <a:rPr lang="nl-NL" dirty="0"/>
            </a:br>
            <a:r>
              <a:rPr lang="nl-NL" dirty="0"/>
              <a:t>icoon uit </a:t>
            </a:r>
            <a:br>
              <a:rPr lang="nl-NL" dirty="0"/>
            </a:br>
            <a:r>
              <a:rPr lang="nl-NL" dirty="0"/>
              <a:t>bibliotheek</a:t>
            </a:r>
          </a:p>
        </p:txBody>
      </p:sp>
      <p:sp>
        <p:nvSpPr>
          <p:cNvPr id="19" name="Tijdelijke aanduiding voor tekst 3">
            <a:extLst>
              <a:ext uri="{FF2B5EF4-FFF2-40B4-BE49-F238E27FC236}">
                <a16:creationId xmlns:a16="http://schemas.microsoft.com/office/drawing/2014/main" id="{D6D82DD4-E499-45BF-AD28-DFEC7CFA9E0F}"/>
              </a:ext>
            </a:extLst>
          </p:cNvPr>
          <p:cNvSpPr>
            <a:spLocks noGrp="1"/>
          </p:cNvSpPr>
          <p:nvPr>
            <p:ph type="body" sz="quarter" idx="32"/>
          </p:nvPr>
        </p:nvSpPr>
        <p:spPr>
          <a:xfrm>
            <a:off x="6765925" y="2422971"/>
            <a:ext cx="1968500" cy="2304605"/>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Tekststijl van het model bewerken</a:t>
            </a:r>
          </a:p>
          <a:p>
            <a:pPr lvl="1"/>
            <a:r>
              <a:rPr lang="nl-NL"/>
              <a:t>Tweede niveau</a:t>
            </a:r>
          </a:p>
          <a:p>
            <a:pPr lvl="2"/>
            <a:r>
              <a:rPr lang="nl-NL"/>
              <a:t>Derde niveau</a:t>
            </a:r>
          </a:p>
        </p:txBody>
      </p:sp>
      <p:sp>
        <p:nvSpPr>
          <p:cNvPr id="20" name="Rectangle 2">
            <a:extLst>
              <a:ext uri="{FF2B5EF4-FFF2-40B4-BE49-F238E27FC236}">
                <a16:creationId xmlns:a16="http://schemas.microsoft.com/office/drawing/2014/main" id="{8C2C2998-EAD6-4713-8DB4-4B4DDC111CC1}"/>
              </a:ext>
            </a:extLst>
          </p:cNvPr>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endParaRPr lang="nl-NL" dirty="0"/>
          </a:p>
        </p:txBody>
      </p:sp>
      <p:sp>
        <p:nvSpPr>
          <p:cNvPr id="21" name="Titel 8">
            <a:extLst>
              <a:ext uri="{FF2B5EF4-FFF2-40B4-BE49-F238E27FC236}">
                <a16:creationId xmlns:a16="http://schemas.microsoft.com/office/drawing/2014/main" id="{FB7D0153-EDDE-4293-BFE3-FBAAB1C4454F}"/>
              </a:ext>
            </a:extLst>
          </p:cNvPr>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Tree>
    <p:extLst>
      <p:ext uri="{BB962C8B-B14F-4D97-AF65-F5344CB8AC3E}">
        <p14:creationId xmlns:p14="http://schemas.microsoft.com/office/powerpoint/2010/main" val="1525162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e">
    <p:bg>
      <p:bgPr>
        <a:blipFill dpi="0" rotWithShape="1">
          <a:blip r:embed="rId2">
            <a:lum/>
          </a:blip>
          <a:srcRect/>
          <a:stretch>
            <a:fillRect t="-6000" b="-11000"/>
          </a:stretch>
        </a:blipFill>
        <a:effectLst/>
      </p:bgPr>
    </p:bg>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D8CC0ABE-3136-4216-927B-1E80F0828324}"/>
              </a:ext>
            </a:extLst>
          </p:cNvPr>
          <p:cNvSpPr/>
          <p:nvPr/>
        </p:nvSpPr>
        <p:spPr bwMode="auto">
          <a:xfrm flipV="1">
            <a:off x="1" y="142875"/>
            <a:ext cx="9143999" cy="2428873"/>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dirty="0">
              <a:latin typeface="Segoe UI" panose="020B0502040204020203" pitchFamily="34" charset="0"/>
            </a:endParaRPr>
          </a:p>
        </p:txBody>
      </p:sp>
      <p:pic>
        <p:nvPicPr>
          <p:cNvPr id="22" name="Afbeelding 21">
            <a:extLst>
              <a:ext uri="{FF2B5EF4-FFF2-40B4-BE49-F238E27FC236}">
                <a16:creationId xmlns:a16="http://schemas.microsoft.com/office/drawing/2014/main" id="{A8015346-D101-45D1-8368-18E7B712DC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019" y="483518"/>
            <a:ext cx="2358789" cy="352013"/>
          </a:xfrm>
          <a:prstGeom prst="rect">
            <a:avLst/>
          </a:prstGeom>
        </p:spPr>
      </p:pic>
      <p:sp>
        <p:nvSpPr>
          <p:cNvPr id="29" name="Rechthoek 28">
            <a:extLst>
              <a:ext uri="{FF2B5EF4-FFF2-40B4-BE49-F238E27FC236}">
                <a16:creationId xmlns:a16="http://schemas.microsoft.com/office/drawing/2014/main" id="{39234048-92AE-4786-BFB0-18A970F5D54D}"/>
              </a:ext>
            </a:extLst>
          </p:cNvPr>
          <p:cNvSpPr/>
          <p:nvPr/>
        </p:nvSpPr>
        <p:spPr bwMode="auto">
          <a:xfrm>
            <a:off x="0" y="4775868"/>
            <a:ext cx="9144000" cy="367497"/>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sp>
        <p:nvSpPr>
          <p:cNvPr id="34" name="Tijdelijke aanduiding voor dianummer 3">
            <a:extLst>
              <a:ext uri="{FF2B5EF4-FFF2-40B4-BE49-F238E27FC236}">
                <a16:creationId xmlns:a16="http://schemas.microsoft.com/office/drawing/2014/main" id="{74632C78-16BA-4F99-8597-FB3116F60961}"/>
              </a:ext>
            </a:extLst>
          </p:cNvPr>
          <p:cNvSpPr>
            <a:spLocks noGrp="1"/>
          </p:cNvSpPr>
          <p:nvPr>
            <p:ph type="sldNum" sz="quarter" idx="11"/>
          </p:nvPr>
        </p:nvSpPr>
        <p:spPr>
          <a:xfrm>
            <a:off x="8460432" y="4873850"/>
            <a:ext cx="277900" cy="154904"/>
          </a:xfrm>
        </p:spPr>
        <p:txBody>
          <a:bodyPr/>
          <a:lstStyle>
            <a:lvl1pPr>
              <a:defRPr>
                <a:solidFill>
                  <a:schemeClr val="bg1"/>
                </a:solidFill>
              </a:defRPr>
            </a:lvl1pPr>
          </a:lstStyle>
          <a:p>
            <a:fld id="{C2643386-F308-498B-AA89-9AE2609CFDA1}" type="slidenum">
              <a:rPr lang="nl-NL" smtClean="0"/>
              <a:pPr/>
              <a:t>‹nr.›</a:t>
            </a:fld>
            <a:endParaRPr lang="nl-NL" dirty="0"/>
          </a:p>
        </p:txBody>
      </p:sp>
      <p:sp>
        <p:nvSpPr>
          <p:cNvPr id="36" name="Ovaal 35">
            <a:extLst>
              <a:ext uri="{FF2B5EF4-FFF2-40B4-BE49-F238E27FC236}">
                <a16:creationId xmlns:a16="http://schemas.microsoft.com/office/drawing/2014/main" id="{DFFD6A5E-E836-41F4-9CA7-DC0368B9CA04}"/>
              </a:ext>
            </a:extLst>
          </p:cNvPr>
          <p:cNvSpPr/>
          <p:nvPr/>
        </p:nvSpPr>
        <p:spPr bwMode="auto">
          <a:xfrm>
            <a:off x="467544" y="2796858"/>
            <a:ext cx="661162" cy="659933"/>
          </a:xfrm>
          <a:prstGeom prst="ellipse">
            <a:avLst/>
          </a:prstGeom>
          <a:solidFill>
            <a:srgbClr val="1A3877">
              <a:alpha val="68000"/>
            </a:srgbClr>
          </a:solidFill>
          <a:ln w="19050" cap="flat" cmpd="sng" algn="ctr">
            <a:noFill/>
            <a:prstDash val="solid"/>
            <a:round/>
            <a:headEnd type="none" w="med" len="med"/>
            <a:tailEnd type="none" w="med" len="med"/>
          </a:ln>
          <a:effectLst/>
        </p:spPr>
        <p:txBody>
          <a:bodyPr rot="0" spcFirstLastPara="0" vertOverflow="overflow" horzOverflow="overflow" vert="horz" wrap="square" lIns="0" tIns="25638" rIns="51276" bIns="25638" numCol="1" spcCol="0" rtlCol="0" fromWordArt="0" anchor="ctr" anchorCtr="0" forceAA="0" compatLnSpc="1">
            <a:prstTxWarp prst="textNoShape">
              <a:avLst/>
            </a:prstTxWarp>
            <a:noAutofit/>
          </a:bodyPr>
          <a:lstStyle/>
          <a:p>
            <a:pPr marL="149554" marR="0" indent="-149554" algn="ctr" defTabSz="704150" rtl="0" eaLnBrk="1" fontAlgn="base" latinLnBrk="0" hangingPunct="1">
              <a:lnSpc>
                <a:spcPct val="100000"/>
              </a:lnSpc>
              <a:spcBef>
                <a:spcPct val="0"/>
              </a:spcBef>
              <a:spcAft>
                <a:spcPts val="337"/>
              </a:spcAft>
              <a:buClr>
                <a:schemeClr val="tx2"/>
              </a:buClr>
              <a:buSzTx/>
              <a:buFont typeface="Arial" pitchFamily="34" charset="0"/>
              <a:buChar char="•"/>
              <a:tabLst/>
            </a:pPr>
            <a:endParaRPr kumimoji="0" lang="nl-NL" sz="3333" b="1" i="0" u="none" strike="noStrike" cap="none" normalizeH="0" baseline="0" dirty="0">
              <a:ln>
                <a:noFill/>
              </a:ln>
              <a:solidFill>
                <a:schemeClr val="bg1"/>
              </a:solidFill>
              <a:effectLst/>
              <a:latin typeface="Segoe UI" panose="020B0502040204020203" pitchFamily="34" charset="0"/>
            </a:endParaRPr>
          </a:p>
        </p:txBody>
      </p:sp>
      <p:sp>
        <p:nvSpPr>
          <p:cNvPr id="37" name="Tijdelijke aanduiding voor tekst 7">
            <a:extLst>
              <a:ext uri="{FF2B5EF4-FFF2-40B4-BE49-F238E27FC236}">
                <a16:creationId xmlns:a16="http://schemas.microsoft.com/office/drawing/2014/main" id="{047110F4-5B30-41BB-98D9-77B50C7E2F76}"/>
              </a:ext>
            </a:extLst>
          </p:cNvPr>
          <p:cNvSpPr>
            <a:spLocks noGrp="1"/>
          </p:cNvSpPr>
          <p:nvPr>
            <p:ph type="body" sz="quarter" idx="14" hasCustomPrompt="1"/>
          </p:nvPr>
        </p:nvSpPr>
        <p:spPr>
          <a:xfrm>
            <a:off x="444813" y="2874497"/>
            <a:ext cx="706624" cy="492954"/>
          </a:xfrm>
          <a:prstGeom prst="rect">
            <a:avLst/>
          </a:prstGeom>
        </p:spPr>
        <p:txBody>
          <a:bodyPr wrap="none" lIns="0" tIns="37692" rIns="0" bIns="37692" anchor="ctr" anchorCtr="0"/>
          <a:lstStyle>
            <a:lvl1pPr marL="0" indent="0" algn="ctr">
              <a:buNone/>
              <a:defRPr sz="2800" b="0" i="0">
                <a:solidFill>
                  <a:schemeClr val="bg2"/>
                </a:solidFill>
                <a:latin typeface="Segoe UI Light" panose="020B0502040204020203" pitchFamily="34" charset="0"/>
                <a:cs typeface="Segoe UI Light" panose="020B0502040204020203" pitchFamily="34" charset="0"/>
              </a:defRPr>
            </a:lvl1pPr>
          </a:lstStyle>
          <a:p>
            <a:pPr lvl="0"/>
            <a:r>
              <a:rPr lang="nl-NL" dirty="0"/>
              <a:t>#</a:t>
            </a:r>
          </a:p>
        </p:txBody>
      </p:sp>
      <p:sp>
        <p:nvSpPr>
          <p:cNvPr id="38" name="Rechthoek 37">
            <a:extLst>
              <a:ext uri="{FF2B5EF4-FFF2-40B4-BE49-F238E27FC236}">
                <a16:creationId xmlns:a16="http://schemas.microsoft.com/office/drawing/2014/main" id="{3C69F26D-B63B-4AFD-95CD-8169BFCA5CB8}"/>
              </a:ext>
            </a:extLst>
          </p:cNvPr>
          <p:cNvSpPr/>
          <p:nvPr/>
        </p:nvSpPr>
        <p:spPr bwMode="auto">
          <a:xfrm>
            <a:off x="1" y="4083918"/>
            <a:ext cx="9143999" cy="711698"/>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dirty="0">
              <a:latin typeface="Segoe UI" panose="020B0502040204020203" pitchFamily="34" charset="0"/>
            </a:endParaRPr>
          </a:p>
        </p:txBody>
      </p:sp>
      <p:grpSp>
        <p:nvGrpSpPr>
          <p:cNvPr id="17" name="Groep 16">
            <a:extLst>
              <a:ext uri="{FF2B5EF4-FFF2-40B4-BE49-F238E27FC236}">
                <a16:creationId xmlns:a16="http://schemas.microsoft.com/office/drawing/2014/main" id="{58345F1A-410B-4BEA-8691-CDF7FEA63B04}"/>
              </a:ext>
            </a:extLst>
          </p:cNvPr>
          <p:cNvGrpSpPr/>
          <p:nvPr/>
        </p:nvGrpSpPr>
        <p:grpSpPr>
          <a:xfrm>
            <a:off x="1083" y="-1"/>
            <a:ext cx="9142917" cy="147380"/>
            <a:chOff x="0" y="-1"/>
            <a:chExt cx="13442950" cy="216695"/>
          </a:xfrm>
        </p:grpSpPr>
        <p:sp>
          <p:nvSpPr>
            <p:cNvPr id="18" name="Rechthoek 17">
              <a:extLst>
                <a:ext uri="{FF2B5EF4-FFF2-40B4-BE49-F238E27FC236}">
                  <a16:creationId xmlns:a16="http://schemas.microsoft.com/office/drawing/2014/main" id="{1CC7775D-5E73-4EAF-B30B-A2EEBAB6DD47}"/>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sp>
          <p:nvSpPr>
            <p:cNvPr id="20" name="Rechthoek 19">
              <a:extLst>
                <a:ext uri="{FF2B5EF4-FFF2-40B4-BE49-F238E27FC236}">
                  <a16:creationId xmlns:a16="http://schemas.microsoft.com/office/drawing/2014/main" id="{47E1BC74-3200-4B65-89DD-F062887DB23E}"/>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grpSp>
      <p:sp>
        <p:nvSpPr>
          <p:cNvPr id="25" name="Tijdelijke aanduiding voor tekst 2">
            <a:extLst>
              <a:ext uri="{FF2B5EF4-FFF2-40B4-BE49-F238E27FC236}">
                <a16:creationId xmlns:a16="http://schemas.microsoft.com/office/drawing/2014/main" id="{F5E313C9-A881-4468-A986-996AD6A527E6}"/>
              </a:ext>
            </a:extLst>
          </p:cNvPr>
          <p:cNvSpPr>
            <a:spLocks noGrp="1"/>
          </p:cNvSpPr>
          <p:nvPr>
            <p:ph type="body" sz="quarter" idx="15" hasCustomPrompt="1"/>
          </p:nvPr>
        </p:nvSpPr>
        <p:spPr>
          <a:xfrm>
            <a:off x="1331640" y="4873848"/>
            <a:ext cx="1137147" cy="154905"/>
          </a:xfrm>
        </p:spPr>
        <p:txBody>
          <a:bodyPr lIns="88900" tIns="38100" rIns="88900" bIns="38100" anchor="ctr"/>
          <a:lstStyle>
            <a:lvl1pPr marL="0" indent="0">
              <a:buNone/>
              <a:defRPr sz="800" b="1" u="none">
                <a:solidFill>
                  <a:schemeClr val="bg1"/>
                </a:solidFill>
                <a:effectLst>
                  <a:outerShdw blurRad="38100" dist="38100" dir="2700000" algn="tl">
                    <a:srgbClr val="000000">
                      <a:alpha val="43137"/>
                    </a:srgbClr>
                  </a:outerShdw>
                </a:effectLst>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Datum</a:t>
            </a:r>
          </a:p>
        </p:txBody>
      </p:sp>
      <p:sp>
        <p:nvSpPr>
          <p:cNvPr id="26" name="Titel 1">
            <a:extLst>
              <a:ext uri="{FF2B5EF4-FFF2-40B4-BE49-F238E27FC236}">
                <a16:creationId xmlns:a16="http://schemas.microsoft.com/office/drawing/2014/main" id="{6ACC9B8B-3AA1-40BD-AADB-E32488C312EC}"/>
              </a:ext>
            </a:extLst>
          </p:cNvPr>
          <p:cNvSpPr>
            <a:spLocks noGrp="1"/>
          </p:cNvSpPr>
          <p:nvPr>
            <p:ph type="title"/>
          </p:nvPr>
        </p:nvSpPr>
        <p:spPr>
          <a:xfrm>
            <a:off x="1259632" y="2654018"/>
            <a:ext cx="5999167" cy="737089"/>
          </a:xfrm>
          <a:solidFill>
            <a:schemeClr val="tx1">
              <a:alpha val="75000"/>
            </a:schemeClr>
          </a:solidFill>
        </p:spPr>
        <p:txBody>
          <a:bodyPr tIns="288000" anchor="b">
            <a:spAutoFit/>
          </a:bodyPr>
          <a:lstStyle>
            <a:lvl1pPr>
              <a:defRPr sz="2600" b="0">
                <a:solidFill>
                  <a:schemeClr val="bg1"/>
                </a:solidFill>
                <a:effectLst>
                  <a:outerShdw blurRad="38100" dist="38100" dir="2700000" algn="tl">
                    <a:srgbClr val="000000">
                      <a:alpha val="43137"/>
                    </a:srgbClr>
                  </a:outerShdw>
                </a:effectLst>
              </a:defRPr>
            </a:lvl1pPr>
          </a:lstStyle>
          <a:p>
            <a:r>
              <a:rPr lang="nl-NL"/>
              <a:t>Klik om stijl te bewerken</a:t>
            </a:r>
            <a:endParaRPr lang="nl-NL" dirty="0"/>
          </a:p>
        </p:txBody>
      </p:sp>
      <p:sp>
        <p:nvSpPr>
          <p:cNvPr id="27" name="Tijdelijke aanduiding voor tekst 5">
            <a:extLst>
              <a:ext uri="{FF2B5EF4-FFF2-40B4-BE49-F238E27FC236}">
                <a16:creationId xmlns:a16="http://schemas.microsoft.com/office/drawing/2014/main" id="{4335580F-8F41-4562-BBCB-C1F1D612D714}"/>
              </a:ext>
            </a:extLst>
          </p:cNvPr>
          <p:cNvSpPr>
            <a:spLocks noGrp="1"/>
          </p:cNvSpPr>
          <p:nvPr>
            <p:ph type="body" sz="quarter" idx="12"/>
          </p:nvPr>
        </p:nvSpPr>
        <p:spPr>
          <a:xfrm>
            <a:off x="1259631" y="3391106"/>
            <a:ext cx="5999167" cy="648209"/>
          </a:xfrm>
          <a:solidFill>
            <a:schemeClr val="tx1">
              <a:alpha val="75000"/>
            </a:schemeClr>
          </a:solidFill>
        </p:spPr>
        <p:txBody>
          <a:bodyPr lIns="100800" tIns="38100" rIns="88900" bIns="360000">
            <a:spAutoFit/>
          </a:bodyPr>
          <a:lstStyle>
            <a:lvl1pPr marL="0" indent="0">
              <a:buNone/>
              <a:defRPr sz="1600">
                <a:solidFill>
                  <a:schemeClr val="bg1"/>
                </a:solidFill>
                <a:effectLst>
                  <a:outerShdw blurRad="38100" dist="38100" dir="2700000" algn="tl">
                    <a:srgbClr val="000000">
                      <a:alpha val="43137"/>
                    </a:srgbClr>
                  </a:outerShdw>
                </a:effectLst>
              </a:defRPr>
            </a:lvl1pPr>
            <a:lvl2pPr marL="149554" indent="0">
              <a:buNone/>
              <a:defRPr sz="1200"/>
            </a:lvl2pPr>
            <a:lvl3pPr marL="299107" indent="0">
              <a:buNone/>
              <a:defRPr sz="1200"/>
            </a:lvl3pPr>
            <a:lvl4pPr marL="448662" indent="0">
              <a:buNone/>
              <a:defRPr sz="1200"/>
            </a:lvl4pPr>
            <a:lvl5pPr marL="608898" indent="0">
              <a:buNone/>
              <a:defRPr sz="1200"/>
            </a:lvl5pPr>
          </a:lstStyle>
          <a:p>
            <a:pPr lvl="0"/>
            <a:r>
              <a:rPr lang="nl-NL"/>
              <a:t>Tekststijl van het model bewerken</a:t>
            </a:r>
          </a:p>
        </p:txBody>
      </p:sp>
      <p:sp>
        <p:nvSpPr>
          <p:cNvPr id="19" name="Status">
            <a:extLst>
              <a:ext uri="{FF2B5EF4-FFF2-40B4-BE49-F238E27FC236}">
                <a16:creationId xmlns:a16="http://schemas.microsoft.com/office/drawing/2014/main" id="{97FF179C-E441-40B8-B48E-5A4A29D62985}"/>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625293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e met eigen achtergrondfoto">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D8CC0ABE-3136-4216-927B-1E80F0828324}"/>
              </a:ext>
            </a:extLst>
          </p:cNvPr>
          <p:cNvSpPr/>
          <p:nvPr/>
        </p:nvSpPr>
        <p:spPr bwMode="auto">
          <a:xfrm flipV="1">
            <a:off x="1" y="142875"/>
            <a:ext cx="9143999" cy="2428873"/>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dirty="0">
              <a:latin typeface="Segoe UI" panose="020B0502040204020203" pitchFamily="34" charset="0"/>
            </a:endParaRPr>
          </a:p>
        </p:txBody>
      </p:sp>
      <p:pic>
        <p:nvPicPr>
          <p:cNvPr id="22" name="Afbeelding 21">
            <a:extLst>
              <a:ext uri="{FF2B5EF4-FFF2-40B4-BE49-F238E27FC236}">
                <a16:creationId xmlns:a16="http://schemas.microsoft.com/office/drawing/2014/main" id="{A8015346-D101-45D1-8368-18E7B712DC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019" y="483518"/>
            <a:ext cx="2358789" cy="352013"/>
          </a:xfrm>
          <a:prstGeom prst="rect">
            <a:avLst/>
          </a:prstGeom>
        </p:spPr>
      </p:pic>
      <p:sp>
        <p:nvSpPr>
          <p:cNvPr id="29" name="Rechthoek 28">
            <a:extLst>
              <a:ext uri="{FF2B5EF4-FFF2-40B4-BE49-F238E27FC236}">
                <a16:creationId xmlns:a16="http://schemas.microsoft.com/office/drawing/2014/main" id="{39234048-92AE-4786-BFB0-18A970F5D54D}"/>
              </a:ext>
            </a:extLst>
          </p:cNvPr>
          <p:cNvSpPr/>
          <p:nvPr/>
        </p:nvSpPr>
        <p:spPr bwMode="auto">
          <a:xfrm>
            <a:off x="0" y="4775868"/>
            <a:ext cx="9144000" cy="367497"/>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sp>
        <p:nvSpPr>
          <p:cNvPr id="34" name="Tijdelijke aanduiding voor dianummer 3">
            <a:extLst>
              <a:ext uri="{FF2B5EF4-FFF2-40B4-BE49-F238E27FC236}">
                <a16:creationId xmlns:a16="http://schemas.microsoft.com/office/drawing/2014/main" id="{74632C78-16BA-4F99-8597-FB3116F60961}"/>
              </a:ext>
            </a:extLst>
          </p:cNvPr>
          <p:cNvSpPr>
            <a:spLocks noGrp="1"/>
          </p:cNvSpPr>
          <p:nvPr>
            <p:ph type="sldNum" sz="quarter" idx="11"/>
          </p:nvPr>
        </p:nvSpPr>
        <p:spPr>
          <a:xfrm>
            <a:off x="8460432" y="4873850"/>
            <a:ext cx="277900" cy="154904"/>
          </a:xfrm>
        </p:spPr>
        <p:txBody>
          <a:bodyPr/>
          <a:lstStyle>
            <a:lvl1pPr>
              <a:defRPr>
                <a:solidFill>
                  <a:schemeClr val="bg1"/>
                </a:solidFill>
              </a:defRPr>
            </a:lvl1pPr>
          </a:lstStyle>
          <a:p>
            <a:fld id="{C2643386-F308-498B-AA89-9AE2609CFDA1}" type="slidenum">
              <a:rPr lang="nl-NL" smtClean="0"/>
              <a:pPr/>
              <a:t>‹nr.›</a:t>
            </a:fld>
            <a:endParaRPr lang="nl-NL" dirty="0"/>
          </a:p>
        </p:txBody>
      </p:sp>
      <p:sp>
        <p:nvSpPr>
          <p:cNvPr id="38" name="Rechthoek 37">
            <a:extLst>
              <a:ext uri="{FF2B5EF4-FFF2-40B4-BE49-F238E27FC236}">
                <a16:creationId xmlns:a16="http://schemas.microsoft.com/office/drawing/2014/main" id="{3C69F26D-B63B-4AFD-95CD-8169BFCA5CB8}"/>
              </a:ext>
            </a:extLst>
          </p:cNvPr>
          <p:cNvSpPr/>
          <p:nvPr/>
        </p:nvSpPr>
        <p:spPr bwMode="auto">
          <a:xfrm>
            <a:off x="1" y="4083918"/>
            <a:ext cx="9143999" cy="711698"/>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dirty="0">
              <a:latin typeface="Segoe UI" panose="020B0502040204020203" pitchFamily="34" charset="0"/>
            </a:endParaRPr>
          </a:p>
        </p:txBody>
      </p:sp>
      <p:grpSp>
        <p:nvGrpSpPr>
          <p:cNvPr id="17" name="Groep 16">
            <a:extLst>
              <a:ext uri="{FF2B5EF4-FFF2-40B4-BE49-F238E27FC236}">
                <a16:creationId xmlns:a16="http://schemas.microsoft.com/office/drawing/2014/main" id="{BD6EC317-4376-43D5-9A7C-6759C91A76B4}"/>
              </a:ext>
            </a:extLst>
          </p:cNvPr>
          <p:cNvGrpSpPr/>
          <p:nvPr/>
        </p:nvGrpSpPr>
        <p:grpSpPr>
          <a:xfrm>
            <a:off x="1083" y="-1"/>
            <a:ext cx="9142917" cy="147380"/>
            <a:chOff x="0" y="-1"/>
            <a:chExt cx="13442950" cy="216695"/>
          </a:xfrm>
        </p:grpSpPr>
        <p:sp>
          <p:nvSpPr>
            <p:cNvPr id="18" name="Rechthoek 17">
              <a:extLst>
                <a:ext uri="{FF2B5EF4-FFF2-40B4-BE49-F238E27FC236}">
                  <a16:creationId xmlns:a16="http://schemas.microsoft.com/office/drawing/2014/main" id="{6FEB621E-588A-4B3B-B607-B8C21AE7ED12}"/>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sp>
          <p:nvSpPr>
            <p:cNvPr id="20" name="Rechthoek 19">
              <a:extLst>
                <a:ext uri="{FF2B5EF4-FFF2-40B4-BE49-F238E27FC236}">
                  <a16:creationId xmlns:a16="http://schemas.microsoft.com/office/drawing/2014/main" id="{3F5FF29E-49BE-4D7A-B6EA-18D2314F3BDA}"/>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grpSp>
      <p:sp>
        <p:nvSpPr>
          <p:cNvPr id="25" name="Tijdelijke aanduiding voor tekst 2">
            <a:extLst>
              <a:ext uri="{FF2B5EF4-FFF2-40B4-BE49-F238E27FC236}">
                <a16:creationId xmlns:a16="http://schemas.microsoft.com/office/drawing/2014/main" id="{1648AC2C-9DCF-4DB2-9D8C-3732E81905ED}"/>
              </a:ext>
            </a:extLst>
          </p:cNvPr>
          <p:cNvSpPr>
            <a:spLocks noGrp="1"/>
          </p:cNvSpPr>
          <p:nvPr>
            <p:ph type="body" sz="quarter" idx="15" hasCustomPrompt="1"/>
          </p:nvPr>
        </p:nvSpPr>
        <p:spPr>
          <a:xfrm>
            <a:off x="1331640" y="4873848"/>
            <a:ext cx="1137147" cy="154905"/>
          </a:xfrm>
        </p:spPr>
        <p:txBody>
          <a:bodyPr lIns="88900" tIns="38100" rIns="88900" bIns="38100" anchor="ctr"/>
          <a:lstStyle>
            <a:lvl1pPr marL="0" indent="0">
              <a:buNone/>
              <a:defRPr sz="800" b="1" u="none">
                <a:solidFill>
                  <a:schemeClr val="bg1"/>
                </a:solidFill>
                <a:effectLst>
                  <a:outerShdw blurRad="38100" dist="38100" dir="2700000" algn="tl">
                    <a:srgbClr val="000000">
                      <a:alpha val="43137"/>
                    </a:srgbClr>
                  </a:outerShdw>
                </a:effectLst>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Datum</a:t>
            </a:r>
          </a:p>
        </p:txBody>
      </p:sp>
      <p:sp>
        <p:nvSpPr>
          <p:cNvPr id="26" name="Ovaal 25">
            <a:extLst>
              <a:ext uri="{FF2B5EF4-FFF2-40B4-BE49-F238E27FC236}">
                <a16:creationId xmlns:a16="http://schemas.microsoft.com/office/drawing/2014/main" id="{8088C05A-9F7E-4057-8FAD-A19D20C68BC2}"/>
              </a:ext>
            </a:extLst>
          </p:cNvPr>
          <p:cNvSpPr/>
          <p:nvPr userDrawn="1"/>
        </p:nvSpPr>
        <p:spPr bwMode="auto">
          <a:xfrm>
            <a:off x="467544" y="2796858"/>
            <a:ext cx="661162" cy="659933"/>
          </a:xfrm>
          <a:prstGeom prst="ellipse">
            <a:avLst/>
          </a:prstGeom>
          <a:solidFill>
            <a:srgbClr val="1A3877">
              <a:alpha val="68000"/>
            </a:srgbClr>
          </a:solidFill>
          <a:ln w="19050" cap="flat" cmpd="sng" algn="ctr">
            <a:noFill/>
            <a:prstDash val="solid"/>
            <a:round/>
            <a:headEnd type="none" w="med" len="med"/>
            <a:tailEnd type="none" w="med" len="med"/>
          </a:ln>
          <a:effectLst/>
        </p:spPr>
        <p:txBody>
          <a:bodyPr rot="0" spcFirstLastPara="0" vertOverflow="overflow" horzOverflow="overflow" vert="horz" wrap="square" lIns="0" tIns="25638" rIns="51276" bIns="25638" numCol="1" spcCol="0" rtlCol="0" fromWordArt="0" anchor="ctr" anchorCtr="0" forceAA="0" compatLnSpc="1">
            <a:prstTxWarp prst="textNoShape">
              <a:avLst/>
            </a:prstTxWarp>
            <a:noAutofit/>
          </a:bodyPr>
          <a:lstStyle/>
          <a:p>
            <a:pPr marL="149554" marR="0" indent="-149554" algn="ctr" defTabSz="704150" rtl="0" eaLnBrk="1" fontAlgn="base" latinLnBrk="0" hangingPunct="1">
              <a:lnSpc>
                <a:spcPct val="100000"/>
              </a:lnSpc>
              <a:spcBef>
                <a:spcPct val="0"/>
              </a:spcBef>
              <a:spcAft>
                <a:spcPts val="337"/>
              </a:spcAft>
              <a:buClr>
                <a:schemeClr val="tx2"/>
              </a:buClr>
              <a:buSzTx/>
              <a:buFont typeface="Arial" pitchFamily="34" charset="0"/>
              <a:buChar char="•"/>
              <a:tabLst/>
            </a:pPr>
            <a:endParaRPr kumimoji="0" lang="nl-NL" sz="3333" b="1" i="0" u="none" strike="noStrike" cap="none" normalizeH="0" baseline="0" dirty="0">
              <a:ln>
                <a:noFill/>
              </a:ln>
              <a:solidFill>
                <a:schemeClr val="bg1"/>
              </a:solidFill>
              <a:effectLst/>
              <a:latin typeface="Segoe UI" panose="020B0502040204020203" pitchFamily="34" charset="0"/>
            </a:endParaRPr>
          </a:p>
        </p:txBody>
      </p:sp>
      <p:sp>
        <p:nvSpPr>
          <p:cNvPr id="27" name="Tijdelijke aanduiding voor tekst 7">
            <a:extLst>
              <a:ext uri="{FF2B5EF4-FFF2-40B4-BE49-F238E27FC236}">
                <a16:creationId xmlns:a16="http://schemas.microsoft.com/office/drawing/2014/main" id="{706B7618-DD34-4E64-83C4-C03F6341F7C4}"/>
              </a:ext>
            </a:extLst>
          </p:cNvPr>
          <p:cNvSpPr>
            <a:spLocks noGrp="1"/>
          </p:cNvSpPr>
          <p:nvPr>
            <p:ph type="body" sz="quarter" idx="14" hasCustomPrompt="1"/>
          </p:nvPr>
        </p:nvSpPr>
        <p:spPr>
          <a:xfrm>
            <a:off x="444813" y="2874497"/>
            <a:ext cx="706624" cy="492954"/>
          </a:xfrm>
          <a:prstGeom prst="rect">
            <a:avLst/>
          </a:prstGeom>
        </p:spPr>
        <p:txBody>
          <a:bodyPr wrap="none" lIns="0" tIns="37692" rIns="0" bIns="37692" anchor="ctr" anchorCtr="0"/>
          <a:lstStyle>
            <a:lvl1pPr marL="0" indent="0" algn="ctr">
              <a:buNone/>
              <a:defRPr sz="2800" b="0" i="0">
                <a:solidFill>
                  <a:schemeClr val="bg2"/>
                </a:solidFill>
                <a:latin typeface="Segoe UI Light" panose="020B0502040204020203" pitchFamily="34" charset="0"/>
                <a:cs typeface="Segoe UI Light" panose="020B0502040204020203" pitchFamily="34" charset="0"/>
              </a:defRPr>
            </a:lvl1pPr>
          </a:lstStyle>
          <a:p>
            <a:pPr lvl="0"/>
            <a:r>
              <a:rPr lang="nl-NL" dirty="0"/>
              <a:t>#</a:t>
            </a:r>
          </a:p>
        </p:txBody>
      </p:sp>
      <p:sp>
        <p:nvSpPr>
          <p:cNvPr id="28" name="Titel 1">
            <a:extLst>
              <a:ext uri="{FF2B5EF4-FFF2-40B4-BE49-F238E27FC236}">
                <a16:creationId xmlns:a16="http://schemas.microsoft.com/office/drawing/2014/main" id="{E85DE56E-FF75-4231-97B7-E1A35209E2FF}"/>
              </a:ext>
            </a:extLst>
          </p:cNvPr>
          <p:cNvSpPr>
            <a:spLocks noGrp="1"/>
          </p:cNvSpPr>
          <p:nvPr>
            <p:ph type="title"/>
          </p:nvPr>
        </p:nvSpPr>
        <p:spPr>
          <a:xfrm>
            <a:off x="1259632" y="2654018"/>
            <a:ext cx="5999167" cy="737089"/>
          </a:xfrm>
          <a:solidFill>
            <a:schemeClr val="tx1">
              <a:alpha val="75000"/>
            </a:schemeClr>
          </a:solidFill>
        </p:spPr>
        <p:txBody>
          <a:bodyPr tIns="288000" anchor="b">
            <a:spAutoFit/>
          </a:bodyPr>
          <a:lstStyle>
            <a:lvl1pPr>
              <a:defRPr sz="2600" b="0">
                <a:solidFill>
                  <a:schemeClr val="bg1"/>
                </a:solidFill>
                <a:effectLst>
                  <a:outerShdw blurRad="38100" dist="38100" dir="2700000" algn="tl">
                    <a:srgbClr val="000000">
                      <a:alpha val="43137"/>
                    </a:srgbClr>
                  </a:outerShdw>
                </a:effectLst>
              </a:defRPr>
            </a:lvl1pPr>
          </a:lstStyle>
          <a:p>
            <a:r>
              <a:rPr lang="nl-NL"/>
              <a:t>Klik om stijl te bewerken</a:t>
            </a:r>
            <a:endParaRPr lang="nl-NL" dirty="0"/>
          </a:p>
        </p:txBody>
      </p:sp>
      <p:sp>
        <p:nvSpPr>
          <p:cNvPr id="30" name="Tijdelijke aanduiding voor tekst 5">
            <a:extLst>
              <a:ext uri="{FF2B5EF4-FFF2-40B4-BE49-F238E27FC236}">
                <a16:creationId xmlns:a16="http://schemas.microsoft.com/office/drawing/2014/main" id="{36A1B6CA-CB7F-4EC0-8CE3-64E7F8D8247C}"/>
              </a:ext>
            </a:extLst>
          </p:cNvPr>
          <p:cNvSpPr>
            <a:spLocks noGrp="1"/>
          </p:cNvSpPr>
          <p:nvPr>
            <p:ph type="body" sz="quarter" idx="12"/>
          </p:nvPr>
        </p:nvSpPr>
        <p:spPr>
          <a:xfrm>
            <a:off x="1259631" y="3391106"/>
            <a:ext cx="5999167" cy="648209"/>
          </a:xfrm>
          <a:solidFill>
            <a:schemeClr val="tx1">
              <a:alpha val="75000"/>
            </a:schemeClr>
          </a:solidFill>
        </p:spPr>
        <p:txBody>
          <a:bodyPr lIns="100800" tIns="38100" rIns="88900" bIns="360000">
            <a:spAutoFit/>
          </a:bodyPr>
          <a:lstStyle>
            <a:lvl1pPr marL="0" indent="0">
              <a:buNone/>
              <a:defRPr sz="1600">
                <a:solidFill>
                  <a:schemeClr val="bg1"/>
                </a:solidFill>
                <a:effectLst>
                  <a:outerShdw blurRad="38100" dist="38100" dir="2700000" algn="tl">
                    <a:srgbClr val="000000">
                      <a:alpha val="43137"/>
                    </a:srgbClr>
                  </a:outerShdw>
                </a:effectLst>
              </a:defRPr>
            </a:lvl1pPr>
            <a:lvl2pPr marL="149554" indent="0">
              <a:buNone/>
              <a:defRPr sz="1200"/>
            </a:lvl2pPr>
            <a:lvl3pPr marL="299107" indent="0">
              <a:buNone/>
              <a:defRPr sz="1200"/>
            </a:lvl3pPr>
            <a:lvl4pPr marL="448662" indent="0">
              <a:buNone/>
              <a:defRPr sz="1200"/>
            </a:lvl4pPr>
            <a:lvl5pPr marL="608898" indent="0">
              <a:buNone/>
              <a:defRPr sz="1200"/>
            </a:lvl5pPr>
          </a:lstStyle>
          <a:p>
            <a:pPr lvl="0"/>
            <a:r>
              <a:rPr lang="nl-NL"/>
              <a:t>Tekststijl van het model bewerken</a:t>
            </a:r>
          </a:p>
        </p:txBody>
      </p:sp>
      <p:sp>
        <p:nvSpPr>
          <p:cNvPr id="19" name="Status">
            <a:extLst>
              <a:ext uri="{FF2B5EF4-FFF2-40B4-BE49-F238E27FC236}">
                <a16:creationId xmlns:a16="http://schemas.microsoft.com/office/drawing/2014/main" id="{8B9676D0-81CF-496E-9D5E-645D261F6E71}"/>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28484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 met klant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hthoek 39">
            <a:extLst>
              <a:ext uri="{FF2B5EF4-FFF2-40B4-BE49-F238E27FC236}">
                <a16:creationId xmlns:a16="http://schemas.microsoft.com/office/drawing/2014/main" id="{E782C98F-491E-42AE-8410-5AD124B3D20A}"/>
              </a:ext>
            </a:extLst>
          </p:cNvPr>
          <p:cNvSpPr/>
          <p:nvPr/>
        </p:nvSpPr>
        <p:spPr bwMode="auto">
          <a:xfrm>
            <a:off x="1" y="4083918"/>
            <a:ext cx="9143999" cy="711698"/>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dirty="0">
              <a:latin typeface="Segoe UI" panose="020B0502040204020203" pitchFamily="34" charset="0"/>
            </a:endParaRPr>
          </a:p>
        </p:txBody>
      </p:sp>
      <p:sp>
        <p:nvSpPr>
          <p:cNvPr id="26" name="Rechthoek 25">
            <a:extLst>
              <a:ext uri="{FF2B5EF4-FFF2-40B4-BE49-F238E27FC236}">
                <a16:creationId xmlns:a16="http://schemas.microsoft.com/office/drawing/2014/main" id="{104FFBC5-3FE3-4A16-BAA4-4111EEB6BB3C}"/>
              </a:ext>
            </a:extLst>
          </p:cNvPr>
          <p:cNvSpPr/>
          <p:nvPr/>
        </p:nvSpPr>
        <p:spPr bwMode="auto">
          <a:xfrm flipV="1">
            <a:off x="1" y="142874"/>
            <a:ext cx="9143999" cy="3148955"/>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dirty="0">
              <a:latin typeface="Segoe UI" panose="020B0502040204020203" pitchFamily="34" charset="0"/>
            </a:endParaRPr>
          </a:p>
        </p:txBody>
      </p:sp>
      <p:sp>
        <p:nvSpPr>
          <p:cNvPr id="34" name="Rechthoek 33">
            <a:extLst>
              <a:ext uri="{FF2B5EF4-FFF2-40B4-BE49-F238E27FC236}">
                <a16:creationId xmlns:a16="http://schemas.microsoft.com/office/drawing/2014/main" id="{AA5B9B75-6B05-436D-A97C-24488861474A}"/>
              </a:ext>
            </a:extLst>
          </p:cNvPr>
          <p:cNvSpPr/>
          <p:nvPr/>
        </p:nvSpPr>
        <p:spPr bwMode="auto">
          <a:xfrm>
            <a:off x="0" y="4775868"/>
            <a:ext cx="9144000" cy="367497"/>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sp>
        <p:nvSpPr>
          <p:cNvPr id="4" name="Tijdelijke aanduiding voor dianummer 3">
            <a:extLst>
              <a:ext uri="{FF2B5EF4-FFF2-40B4-BE49-F238E27FC236}">
                <a16:creationId xmlns:a16="http://schemas.microsoft.com/office/drawing/2014/main" id="{4355EB8A-5CA2-4AE0-A195-FFC6420A865A}"/>
              </a:ext>
            </a:extLst>
          </p:cNvPr>
          <p:cNvSpPr>
            <a:spLocks noGrp="1"/>
          </p:cNvSpPr>
          <p:nvPr>
            <p:ph type="sldNum" sz="quarter" idx="11"/>
          </p:nvPr>
        </p:nvSpPr>
        <p:spPr/>
        <p:txBody>
          <a:bodyPr/>
          <a:lstStyle>
            <a:lvl1pPr>
              <a:defRPr>
                <a:solidFill>
                  <a:schemeClr val="bg1"/>
                </a:solidFill>
              </a:defRPr>
            </a:lvl1pPr>
          </a:lstStyle>
          <a:p>
            <a:fld id="{C2643386-F308-498B-AA89-9AE2609CFDA1}" type="slidenum">
              <a:rPr lang="nl-NL" smtClean="0"/>
              <a:pPr/>
              <a:t>‹nr.›</a:t>
            </a:fld>
            <a:endParaRPr lang="nl-NL" dirty="0"/>
          </a:p>
        </p:txBody>
      </p:sp>
      <p:pic>
        <p:nvPicPr>
          <p:cNvPr id="38" name="Afbeelding 37">
            <a:extLst>
              <a:ext uri="{FF2B5EF4-FFF2-40B4-BE49-F238E27FC236}">
                <a16:creationId xmlns:a16="http://schemas.microsoft.com/office/drawing/2014/main" id="{A0297571-A0DC-4792-9AE8-2442F9AD9C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019" y="483518"/>
            <a:ext cx="2358789" cy="352013"/>
          </a:xfrm>
          <a:prstGeom prst="rect">
            <a:avLst/>
          </a:prstGeom>
        </p:spPr>
      </p:pic>
      <p:grpSp>
        <p:nvGrpSpPr>
          <p:cNvPr id="17" name="Groep 16">
            <a:extLst>
              <a:ext uri="{FF2B5EF4-FFF2-40B4-BE49-F238E27FC236}">
                <a16:creationId xmlns:a16="http://schemas.microsoft.com/office/drawing/2014/main" id="{2018A98D-1ADA-476F-BEEA-89A2F5BCA8B9}"/>
              </a:ext>
            </a:extLst>
          </p:cNvPr>
          <p:cNvGrpSpPr/>
          <p:nvPr/>
        </p:nvGrpSpPr>
        <p:grpSpPr>
          <a:xfrm>
            <a:off x="1083" y="-1"/>
            <a:ext cx="9142917" cy="147380"/>
            <a:chOff x="0" y="-1"/>
            <a:chExt cx="13442950" cy="216695"/>
          </a:xfrm>
        </p:grpSpPr>
        <p:sp>
          <p:nvSpPr>
            <p:cNvPr id="18" name="Rechthoek 17">
              <a:extLst>
                <a:ext uri="{FF2B5EF4-FFF2-40B4-BE49-F238E27FC236}">
                  <a16:creationId xmlns:a16="http://schemas.microsoft.com/office/drawing/2014/main" id="{E4F9F98B-0A98-4D5B-BBB6-F0AD05FCF539}"/>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sp>
          <p:nvSpPr>
            <p:cNvPr id="19" name="Rechthoek 18">
              <a:extLst>
                <a:ext uri="{FF2B5EF4-FFF2-40B4-BE49-F238E27FC236}">
                  <a16:creationId xmlns:a16="http://schemas.microsoft.com/office/drawing/2014/main" id="{C82029FE-E258-47B2-8C01-3D16ECB85DE1}"/>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grpSp>
      <p:sp>
        <p:nvSpPr>
          <p:cNvPr id="12" name="Tijdelijke aanduiding voor tekst 11">
            <a:extLst>
              <a:ext uri="{FF2B5EF4-FFF2-40B4-BE49-F238E27FC236}">
                <a16:creationId xmlns:a16="http://schemas.microsoft.com/office/drawing/2014/main" id="{EF00AB18-5958-42EE-A80B-031A2FA9AA2C}"/>
              </a:ext>
            </a:extLst>
          </p:cNvPr>
          <p:cNvSpPr>
            <a:spLocks noGrp="1"/>
          </p:cNvSpPr>
          <p:nvPr>
            <p:ph type="body" sz="quarter" idx="16" hasCustomPrompt="1"/>
          </p:nvPr>
        </p:nvSpPr>
        <p:spPr>
          <a:xfrm>
            <a:off x="6213001" y="423127"/>
            <a:ext cx="2525331" cy="642194"/>
          </a:xfrm>
          <a:noFill/>
          <a:ln>
            <a:noFill/>
          </a:ln>
        </p:spPr>
        <p:txBody>
          <a:bodyPr anchor="ctr"/>
          <a:lstStyle>
            <a:lvl1pPr marL="0" indent="0">
              <a:buNone/>
              <a:defRPr sz="700" b="0">
                <a:solidFill>
                  <a:schemeClr val="bg1">
                    <a:lumMod val="50000"/>
                  </a:schemeClr>
                </a:solidFill>
                <a:latin typeface="Segoe UI" panose="020B0502040204020203" pitchFamily="34" charset="0"/>
                <a:cs typeface="Segoe UI" panose="020B0502040204020203" pitchFamily="34" charset="0"/>
              </a:defRPr>
            </a:lvl1pPr>
          </a:lstStyle>
          <a:p>
            <a:pPr lvl="0"/>
            <a:r>
              <a:rPr lang="nl-NL" dirty="0"/>
              <a:t>Klantlogo invoegen? Selecteer dit vlak &gt; Berenschot lint &gt; Afbeelding wijzigen</a:t>
            </a:r>
          </a:p>
        </p:txBody>
      </p:sp>
      <p:sp>
        <p:nvSpPr>
          <p:cNvPr id="22" name="Tijdelijke aanduiding voor tekst 2">
            <a:extLst>
              <a:ext uri="{FF2B5EF4-FFF2-40B4-BE49-F238E27FC236}">
                <a16:creationId xmlns:a16="http://schemas.microsoft.com/office/drawing/2014/main" id="{4625625B-0699-45B6-B2E1-F64D726FD148}"/>
              </a:ext>
            </a:extLst>
          </p:cNvPr>
          <p:cNvSpPr>
            <a:spLocks noGrp="1"/>
          </p:cNvSpPr>
          <p:nvPr>
            <p:ph type="body" sz="quarter" idx="15" hasCustomPrompt="1"/>
          </p:nvPr>
        </p:nvSpPr>
        <p:spPr>
          <a:xfrm>
            <a:off x="1331640" y="4873848"/>
            <a:ext cx="1137147" cy="154905"/>
          </a:xfrm>
        </p:spPr>
        <p:txBody>
          <a:bodyPr lIns="88900" tIns="38100" rIns="88900" bIns="38100" anchor="ctr"/>
          <a:lstStyle>
            <a:lvl1pPr marL="0" indent="0">
              <a:buNone/>
              <a:defRPr sz="800" b="1" u="none">
                <a:solidFill>
                  <a:schemeClr val="bg1"/>
                </a:solidFill>
                <a:effectLst>
                  <a:outerShdw blurRad="38100" dist="38100" dir="2700000" algn="tl">
                    <a:srgbClr val="000000">
                      <a:alpha val="43137"/>
                    </a:srgbClr>
                  </a:outerShdw>
                </a:effectLst>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dirty="0"/>
              <a:t>Datum</a:t>
            </a:r>
          </a:p>
        </p:txBody>
      </p:sp>
      <p:sp>
        <p:nvSpPr>
          <p:cNvPr id="23" name="Titel 1">
            <a:extLst>
              <a:ext uri="{FF2B5EF4-FFF2-40B4-BE49-F238E27FC236}">
                <a16:creationId xmlns:a16="http://schemas.microsoft.com/office/drawing/2014/main" id="{BBEA3A8F-7964-4AF1-B564-D664FFD8576B}"/>
              </a:ext>
            </a:extLst>
          </p:cNvPr>
          <p:cNvSpPr>
            <a:spLocks noGrp="1"/>
          </p:cNvSpPr>
          <p:nvPr>
            <p:ph type="title"/>
          </p:nvPr>
        </p:nvSpPr>
        <p:spPr>
          <a:xfrm>
            <a:off x="482526" y="2269887"/>
            <a:ext cx="5999167" cy="737089"/>
          </a:xfrm>
          <a:solidFill>
            <a:schemeClr val="tx1">
              <a:alpha val="75000"/>
            </a:schemeClr>
          </a:solidFill>
        </p:spPr>
        <p:txBody>
          <a:bodyPr tIns="288000" anchor="b">
            <a:spAutoFit/>
          </a:bodyPr>
          <a:lstStyle>
            <a:lvl1pPr>
              <a:defRPr sz="2600" b="0">
                <a:solidFill>
                  <a:schemeClr val="bg1"/>
                </a:solidFill>
                <a:effectLst>
                  <a:outerShdw blurRad="38100" dist="38100" dir="2700000" algn="tl">
                    <a:srgbClr val="000000">
                      <a:alpha val="43137"/>
                    </a:srgbClr>
                  </a:outerShdw>
                </a:effectLst>
              </a:defRPr>
            </a:lvl1pPr>
          </a:lstStyle>
          <a:p>
            <a:r>
              <a:rPr lang="nl-NL"/>
              <a:t>Klik om stijl te bewerken</a:t>
            </a:r>
            <a:endParaRPr lang="nl-NL" dirty="0"/>
          </a:p>
        </p:txBody>
      </p:sp>
      <p:sp>
        <p:nvSpPr>
          <p:cNvPr id="24" name="Tijdelijke aanduiding voor tekst 5">
            <a:extLst>
              <a:ext uri="{FF2B5EF4-FFF2-40B4-BE49-F238E27FC236}">
                <a16:creationId xmlns:a16="http://schemas.microsoft.com/office/drawing/2014/main" id="{51B1C33B-F316-44D4-AF33-B38B0E28EFEB}"/>
              </a:ext>
            </a:extLst>
          </p:cNvPr>
          <p:cNvSpPr>
            <a:spLocks noGrp="1"/>
          </p:cNvSpPr>
          <p:nvPr>
            <p:ph type="body" sz="quarter" idx="12"/>
          </p:nvPr>
        </p:nvSpPr>
        <p:spPr>
          <a:xfrm>
            <a:off x="482525" y="3006975"/>
            <a:ext cx="5999167" cy="648209"/>
          </a:xfrm>
          <a:solidFill>
            <a:schemeClr val="tx1">
              <a:alpha val="75000"/>
            </a:schemeClr>
          </a:solidFill>
        </p:spPr>
        <p:txBody>
          <a:bodyPr lIns="100800" tIns="38100" rIns="88900" bIns="360000">
            <a:spAutoFit/>
          </a:bodyPr>
          <a:lstStyle>
            <a:lvl1pPr marL="0" indent="0">
              <a:buNone/>
              <a:defRPr sz="1600">
                <a:solidFill>
                  <a:schemeClr val="bg1"/>
                </a:solidFill>
                <a:effectLst>
                  <a:outerShdw blurRad="38100" dist="38100" dir="2700000" algn="tl">
                    <a:srgbClr val="000000">
                      <a:alpha val="43137"/>
                    </a:srgbClr>
                  </a:outerShdw>
                </a:effectLst>
              </a:defRPr>
            </a:lvl1pPr>
            <a:lvl2pPr marL="149554" indent="0">
              <a:buNone/>
              <a:defRPr sz="1200"/>
            </a:lvl2pPr>
            <a:lvl3pPr marL="299107" indent="0">
              <a:buNone/>
              <a:defRPr sz="1200"/>
            </a:lvl3pPr>
            <a:lvl4pPr marL="448662" indent="0">
              <a:buNone/>
              <a:defRPr sz="1200"/>
            </a:lvl4pPr>
            <a:lvl5pPr marL="608898" indent="0">
              <a:buNone/>
              <a:defRPr sz="1200"/>
            </a:lvl5pPr>
          </a:lstStyle>
          <a:p>
            <a:pPr lvl="0"/>
            <a:r>
              <a:rPr lang="nl-NL"/>
              <a:t>Tekststijl van het model bewerken</a:t>
            </a:r>
          </a:p>
        </p:txBody>
      </p:sp>
      <p:sp>
        <p:nvSpPr>
          <p:cNvPr id="15" name="Status">
            <a:extLst>
              <a:ext uri="{FF2B5EF4-FFF2-40B4-BE49-F238E27FC236}">
                <a16:creationId xmlns:a16="http://schemas.microsoft.com/office/drawing/2014/main" id="{7F8AA896-3BC6-4EC7-9166-537464AB6553}"/>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4118046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el en titel op lege dia">
    <p:spTree>
      <p:nvGrpSpPr>
        <p:cNvPr id="1" name=""/>
        <p:cNvGrpSpPr/>
        <p:nvPr/>
      </p:nvGrpSpPr>
      <p:grpSpPr>
        <a:xfrm>
          <a:off x="0" y="0"/>
          <a:ext cx="0" cy="0"/>
          <a:chOff x="0" y="0"/>
          <a:chExt cx="0" cy="0"/>
        </a:xfrm>
      </p:grpSpPr>
      <p:sp>
        <p:nvSpPr>
          <p:cNvPr id="11" name="Tijdelijke aanduiding voor dianummer 5">
            <a:extLst>
              <a:ext uri="{FF2B5EF4-FFF2-40B4-BE49-F238E27FC236}">
                <a16:creationId xmlns:a16="http://schemas.microsoft.com/office/drawing/2014/main" id="{F69273EA-AC3E-4D14-A013-25DEACA474B7}"/>
              </a:ext>
            </a:extLst>
          </p:cNvPr>
          <p:cNvSpPr>
            <a:spLocks noGrp="1"/>
          </p:cNvSpPr>
          <p:nvPr>
            <p:ph type="sldNum" sz="quarter" idx="11"/>
          </p:nvPr>
        </p:nvSpPr>
        <p:spPr>
          <a:xfrm>
            <a:off x="8460432" y="4873850"/>
            <a:ext cx="277900" cy="154904"/>
          </a:xfrm>
        </p:spPr>
        <p:txBody>
          <a:bodyPr/>
          <a:lstStyle>
            <a:lvl1pPr>
              <a:defRPr>
                <a:solidFill>
                  <a:schemeClr val="accent1"/>
                </a:solidFill>
              </a:defRPr>
            </a:lvl1pPr>
          </a:lstStyle>
          <a:p>
            <a:fld id="{24DBD99B-1A84-4AA6-804A-506E689C58E5}" type="slidenum">
              <a:rPr lang="nl-NL" smtClean="0"/>
              <a:pPr/>
              <a:t>‹nr.›</a:t>
            </a:fld>
            <a:endParaRPr lang="nl-NL"/>
          </a:p>
        </p:txBody>
      </p:sp>
      <p:sp>
        <p:nvSpPr>
          <p:cNvPr id="13" name="Rectangle 2">
            <a:extLst>
              <a:ext uri="{FF2B5EF4-FFF2-40B4-BE49-F238E27FC236}">
                <a16:creationId xmlns:a16="http://schemas.microsoft.com/office/drawing/2014/main" id="{9762CD8E-B96F-44AF-9C23-AC31629CE057}"/>
              </a:ext>
            </a:extLst>
          </p:cNvPr>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endParaRPr lang="nl-NL" dirty="0"/>
          </a:p>
        </p:txBody>
      </p:sp>
      <p:sp>
        <p:nvSpPr>
          <p:cNvPr id="14" name="Titel 8">
            <a:extLst>
              <a:ext uri="{FF2B5EF4-FFF2-40B4-BE49-F238E27FC236}">
                <a16:creationId xmlns:a16="http://schemas.microsoft.com/office/drawing/2014/main" id="{D26F64FE-3512-45F6-98E6-042B98BB8C89}"/>
              </a:ext>
            </a:extLst>
          </p:cNvPr>
          <p:cNvSpPr>
            <a:spLocks noGrp="1"/>
          </p:cNvSpPr>
          <p:nvPr>
            <p:ph type="title"/>
          </p:nvPr>
        </p:nvSpPr>
        <p:spPr>
          <a:xfrm>
            <a:off x="408665" y="479204"/>
            <a:ext cx="8340048" cy="308196"/>
          </a:xfrm>
          <a:prstGeom prst="rect">
            <a:avLst/>
          </a:prstGeom>
        </p:spPr>
        <p:txBody>
          <a:bodyPr wrap="square" lIns="36000" tIns="0" bIns="0" anchor="t">
            <a:noAutofit/>
          </a:bodyPr>
          <a:lstStyle>
            <a:lvl1pPr>
              <a:defRPr i="0" baseline="0">
                <a:solidFill>
                  <a:srgbClr val="1A3877"/>
                </a:solidFill>
              </a:defRPr>
            </a:lvl1pPr>
          </a:lstStyle>
          <a:p>
            <a:r>
              <a:rPr lang="nl-NL"/>
              <a:t>Klik om stijl te bewerken</a:t>
            </a:r>
            <a:endParaRPr lang="nl-NL" dirty="0"/>
          </a:p>
        </p:txBody>
      </p:sp>
      <p:sp>
        <p:nvSpPr>
          <p:cNvPr id="5" name="Tijdelijke aanduiding voor inhoud 2">
            <a:extLst>
              <a:ext uri="{FF2B5EF4-FFF2-40B4-BE49-F238E27FC236}">
                <a16:creationId xmlns:a16="http://schemas.microsoft.com/office/drawing/2014/main" id="{1B411B47-FD5A-490F-AFD3-4E52D5F97CA4}"/>
              </a:ext>
            </a:extLst>
          </p:cNvPr>
          <p:cNvSpPr>
            <a:spLocks noGrp="1"/>
          </p:cNvSpPr>
          <p:nvPr>
            <p:ph idx="1" hasCustomPrompt="1"/>
          </p:nvPr>
        </p:nvSpPr>
        <p:spPr>
          <a:xfrm>
            <a:off x="408665" y="914400"/>
            <a:ext cx="8340048"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600" dirty="0" smtClean="0">
                <a:solidFill>
                  <a:srgbClr val="1A3877"/>
                </a:solidFill>
              </a:defRPr>
            </a:lvl1pPr>
            <a:lvl2pPr>
              <a:buClrTx/>
              <a:defRPr lang="nl-NL" sz="1600" dirty="0" smtClean="0">
                <a:solidFill>
                  <a:srgbClr val="1A3877"/>
                </a:solidFill>
              </a:defRPr>
            </a:lvl2pPr>
            <a:lvl3pPr>
              <a:buClrTx/>
              <a:defRPr lang="nl-NL" sz="16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a:p>
            <a:pPr lvl="3"/>
            <a:endParaRPr lang="nl-NL" dirty="0"/>
          </a:p>
        </p:txBody>
      </p:sp>
    </p:spTree>
    <p:extLst>
      <p:ext uri="{BB962C8B-B14F-4D97-AF65-F5344CB8AC3E}">
        <p14:creationId xmlns:p14="http://schemas.microsoft.com/office/powerpoint/2010/main" val="2153480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ubtitel en titel op lege dia">
    <p:spTree>
      <p:nvGrpSpPr>
        <p:cNvPr id="1" name=""/>
        <p:cNvGrpSpPr/>
        <p:nvPr/>
      </p:nvGrpSpPr>
      <p:grpSpPr>
        <a:xfrm>
          <a:off x="0" y="0"/>
          <a:ext cx="0" cy="0"/>
          <a:chOff x="0" y="0"/>
          <a:chExt cx="0" cy="0"/>
        </a:xfrm>
      </p:grpSpPr>
      <p:sp>
        <p:nvSpPr>
          <p:cNvPr id="8" name="Rechthoek 7"/>
          <p:cNvSpPr/>
          <p:nvPr/>
        </p:nvSpPr>
        <p:spPr bwMode="auto">
          <a:xfrm>
            <a:off x="0" y="0"/>
            <a:ext cx="2514823" cy="51435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marR="0" algn="ctr" defTabSz="854136" rtl="0" eaLnBrk="1" fontAlgn="base" latinLnBrk="0" hangingPunct="1">
              <a:lnSpc>
                <a:spcPct val="100000"/>
              </a:lnSpc>
              <a:spcBef>
                <a:spcPct val="0"/>
              </a:spcBef>
              <a:spcAft>
                <a:spcPts val="408"/>
              </a:spcAft>
              <a:buClr>
                <a:schemeClr val="tx2"/>
              </a:buClr>
              <a:buSzTx/>
              <a:tabLst/>
            </a:pPr>
            <a:endParaRPr kumimoji="0" lang="nl-NL" sz="1088" b="0" i="0" u="none" strike="noStrike" cap="none" normalizeH="0" baseline="0" dirty="0">
              <a:ln>
                <a:noFill/>
              </a:ln>
              <a:solidFill>
                <a:schemeClr val="bg1"/>
              </a:solidFill>
              <a:effectLst/>
              <a:latin typeface="Segoe UI" panose="020B0502040204020203" pitchFamily="34" charset="0"/>
              <a:cs typeface="Segoe UI" panose="020B0502040204020203" pitchFamily="34" charset="0"/>
            </a:endParaRPr>
          </a:p>
        </p:txBody>
      </p:sp>
      <p:sp>
        <p:nvSpPr>
          <p:cNvPr id="12" name="Tijdelijke aanduiding voor dianummer 5">
            <a:extLst>
              <a:ext uri="{FF2B5EF4-FFF2-40B4-BE49-F238E27FC236}">
                <a16:creationId xmlns:a16="http://schemas.microsoft.com/office/drawing/2014/main" id="{A34410ED-F652-4429-99B5-B7418F88D379}"/>
              </a:ext>
            </a:extLst>
          </p:cNvPr>
          <p:cNvSpPr>
            <a:spLocks noGrp="1"/>
          </p:cNvSpPr>
          <p:nvPr>
            <p:ph type="sldNum" sz="quarter" idx="11"/>
          </p:nvPr>
        </p:nvSpPr>
        <p:spPr>
          <a:xfrm>
            <a:off x="8460432" y="4873850"/>
            <a:ext cx="277900" cy="154904"/>
          </a:xfrm>
        </p:spPr>
        <p:txBody>
          <a:bodyPr/>
          <a:lstStyle>
            <a:lvl1pPr>
              <a:defRPr>
                <a:solidFill>
                  <a:schemeClr val="accent1"/>
                </a:solidFill>
              </a:defRPr>
            </a:lvl1pPr>
          </a:lstStyle>
          <a:p>
            <a:fld id="{24DBD99B-1A84-4AA6-804A-506E689C58E5}" type="slidenum">
              <a:rPr lang="nl-NL" smtClean="0"/>
              <a:pPr/>
              <a:t>‹nr.›</a:t>
            </a:fld>
            <a:endParaRPr lang="nl-NL"/>
          </a:p>
        </p:txBody>
      </p:sp>
      <p:sp>
        <p:nvSpPr>
          <p:cNvPr id="14" name="Rectangle 2">
            <a:extLst>
              <a:ext uri="{FF2B5EF4-FFF2-40B4-BE49-F238E27FC236}">
                <a16:creationId xmlns:a16="http://schemas.microsoft.com/office/drawing/2014/main" id="{DED95265-660F-4FAD-8CEB-FEBF967576CD}"/>
              </a:ext>
            </a:extLst>
          </p:cNvPr>
          <p:cNvSpPr>
            <a:spLocks noGrp="1" noChangeArrowheads="1"/>
          </p:cNvSpPr>
          <p:nvPr>
            <p:ph type="subTitle" idx="12"/>
          </p:nvPr>
        </p:nvSpPr>
        <p:spPr>
          <a:xfrm>
            <a:off x="2771800" y="275836"/>
            <a:ext cx="5976913" cy="195276"/>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endParaRPr lang="nl-NL" dirty="0"/>
          </a:p>
        </p:txBody>
      </p:sp>
      <p:sp>
        <p:nvSpPr>
          <p:cNvPr id="15" name="Titel 8">
            <a:extLst>
              <a:ext uri="{FF2B5EF4-FFF2-40B4-BE49-F238E27FC236}">
                <a16:creationId xmlns:a16="http://schemas.microsoft.com/office/drawing/2014/main" id="{CC1DDDB2-D49C-4B25-97CB-99A940B0E66A}"/>
              </a:ext>
            </a:extLst>
          </p:cNvPr>
          <p:cNvSpPr>
            <a:spLocks noGrp="1"/>
          </p:cNvSpPr>
          <p:nvPr>
            <p:ph type="title"/>
          </p:nvPr>
        </p:nvSpPr>
        <p:spPr>
          <a:xfrm>
            <a:off x="2771800" y="479204"/>
            <a:ext cx="5976913" cy="308196"/>
          </a:xfrm>
          <a:prstGeom prst="rect">
            <a:avLst/>
          </a:prstGeom>
        </p:spPr>
        <p:txBody>
          <a:bodyPr wrap="square" lIns="36000" tIns="0" bIns="0" anchor="t">
            <a:noAutofit/>
          </a:bodyPr>
          <a:lstStyle>
            <a:lvl1pPr>
              <a:defRPr i="0" baseline="0">
                <a:solidFill>
                  <a:srgbClr val="1A3877"/>
                </a:solidFill>
              </a:defRPr>
            </a:lvl1pPr>
          </a:lstStyle>
          <a:p>
            <a:r>
              <a:rPr lang="nl-NL"/>
              <a:t>Klik om stijl te bewerken</a:t>
            </a:r>
            <a:endParaRPr lang="nl-NL" dirty="0"/>
          </a:p>
        </p:txBody>
      </p:sp>
      <p:pic>
        <p:nvPicPr>
          <p:cNvPr id="16" name="Afbeelding 15">
            <a:extLst>
              <a:ext uri="{FF2B5EF4-FFF2-40B4-BE49-F238E27FC236}">
                <a16:creationId xmlns:a16="http://schemas.microsoft.com/office/drawing/2014/main" id="{E0DD97A4-965B-41B2-A5C7-C7553189A4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0558" y="4861148"/>
            <a:ext cx="1053912" cy="157288"/>
          </a:xfrm>
          <a:prstGeom prst="rect">
            <a:avLst/>
          </a:prstGeom>
        </p:spPr>
      </p:pic>
      <p:sp>
        <p:nvSpPr>
          <p:cNvPr id="3" name="Tijdelijke aanduiding voor tekst 2">
            <a:extLst>
              <a:ext uri="{FF2B5EF4-FFF2-40B4-BE49-F238E27FC236}">
                <a16:creationId xmlns:a16="http://schemas.microsoft.com/office/drawing/2014/main" id="{9D8F21D5-1917-4E92-8EDA-24D89565546F}"/>
              </a:ext>
            </a:extLst>
          </p:cNvPr>
          <p:cNvSpPr>
            <a:spLocks noGrp="1"/>
          </p:cNvSpPr>
          <p:nvPr>
            <p:ph type="body" sz="quarter" idx="13"/>
          </p:nvPr>
        </p:nvSpPr>
        <p:spPr>
          <a:xfrm>
            <a:off x="323528" y="914400"/>
            <a:ext cx="2016125" cy="3457575"/>
          </a:xfrm>
        </p:spPr>
        <p:txBody>
          <a:bodyPr/>
          <a:lstStyle>
            <a:lvl1pPr marL="0" indent="0">
              <a:buNone/>
              <a:defRPr sz="1220">
                <a:solidFill>
                  <a:schemeClr val="bg1"/>
                </a:solidFill>
                <a:latin typeface="+mj-lt"/>
              </a:defRPr>
            </a:lvl1pPr>
            <a:lvl2pPr marL="149554" indent="0">
              <a:buNone/>
              <a:defRPr sz="1220">
                <a:solidFill>
                  <a:schemeClr val="bg1"/>
                </a:solidFill>
                <a:latin typeface="+mj-lt"/>
              </a:defRPr>
            </a:lvl2pPr>
            <a:lvl3pPr marL="299107" indent="0">
              <a:buNone/>
              <a:defRPr sz="1220">
                <a:solidFill>
                  <a:schemeClr val="bg1"/>
                </a:solidFill>
                <a:latin typeface="+mj-lt"/>
              </a:defRPr>
            </a:lvl3pPr>
            <a:lvl4pPr marL="448662" indent="0">
              <a:buNone/>
              <a:defRPr sz="1220">
                <a:solidFill>
                  <a:schemeClr val="bg1"/>
                </a:solidFill>
                <a:latin typeface="+mj-lt"/>
              </a:defRPr>
            </a:lvl4pPr>
            <a:lvl5pPr marL="608898" indent="0">
              <a:buNone/>
              <a:defRPr sz="1220">
                <a:solidFill>
                  <a:schemeClr val="bg1"/>
                </a:solidFill>
                <a:latin typeface="+mj-lt"/>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2">
            <a:extLst>
              <a:ext uri="{FF2B5EF4-FFF2-40B4-BE49-F238E27FC236}">
                <a16:creationId xmlns:a16="http://schemas.microsoft.com/office/drawing/2014/main" id="{183E047E-8CB6-4E52-AB3D-37EAD9150739}"/>
              </a:ext>
            </a:extLst>
          </p:cNvPr>
          <p:cNvSpPr>
            <a:spLocks noGrp="1"/>
          </p:cNvSpPr>
          <p:nvPr>
            <p:ph idx="1" hasCustomPrompt="1"/>
          </p:nvPr>
        </p:nvSpPr>
        <p:spPr>
          <a:xfrm>
            <a:off x="2771799" y="914400"/>
            <a:ext cx="5976913"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600" dirty="0" smtClean="0">
                <a:solidFill>
                  <a:srgbClr val="1A3877"/>
                </a:solidFill>
              </a:defRPr>
            </a:lvl1pPr>
            <a:lvl2pPr>
              <a:buClrTx/>
              <a:defRPr lang="nl-NL" sz="1600" dirty="0" smtClean="0">
                <a:solidFill>
                  <a:srgbClr val="1A3877"/>
                </a:solidFill>
              </a:defRPr>
            </a:lvl2pPr>
            <a:lvl3pPr>
              <a:buClrTx/>
              <a:defRPr lang="nl-NL" sz="16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Tree>
    <p:extLst>
      <p:ext uri="{BB962C8B-B14F-4D97-AF65-F5344CB8AC3E}">
        <p14:creationId xmlns:p14="http://schemas.microsoft.com/office/powerpoint/2010/main" val="3578457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fbeelding en tekst">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F6D8D358-25A7-4C52-9B28-437BBD99EDB8}"/>
              </a:ext>
            </a:extLst>
          </p:cNvPr>
          <p:cNvSpPr>
            <a:spLocks noGrp="1" noChangeArrowheads="1"/>
          </p:cNvSpPr>
          <p:nvPr>
            <p:ph type="subTitle" idx="12"/>
          </p:nvPr>
        </p:nvSpPr>
        <p:spPr>
          <a:xfrm>
            <a:off x="4643437" y="275836"/>
            <a:ext cx="4105275" cy="195276"/>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endParaRPr lang="nl-NL" dirty="0"/>
          </a:p>
        </p:txBody>
      </p:sp>
      <p:sp>
        <p:nvSpPr>
          <p:cNvPr id="13" name="Titel 8">
            <a:extLst>
              <a:ext uri="{FF2B5EF4-FFF2-40B4-BE49-F238E27FC236}">
                <a16:creationId xmlns:a16="http://schemas.microsoft.com/office/drawing/2014/main" id="{43730D3F-E082-4BA1-954D-102E5D53A717}"/>
              </a:ext>
            </a:extLst>
          </p:cNvPr>
          <p:cNvSpPr>
            <a:spLocks noGrp="1"/>
          </p:cNvSpPr>
          <p:nvPr>
            <p:ph type="title"/>
          </p:nvPr>
        </p:nvSpPr>
        <p:spPr>
          <a:xfrm>
            <a:off x="4643437" y="479204"/>
            <a:ext cx="4105275"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4" name="Tijdelijke aanduiding voor inhoud 2">
            <a:extLst>
              <a:ext uri="{FF2B5EF4-FFF2-40B4-BE49-F238E27FC236}">
                <a16:creationId xmlns:a16="http://schemas.microsoft.com/office/drawing/2014/main" id="{C0F954E5-08B8-479E-A77F-1AE592ED4E8F}"/>
              </a:ext>
            </a:extLst>
          </p:cNvPr>
          <p:cNvSpPr>
            <a:spLocks noGrp="1"/>
          </p:cNvSpPr>
          <p:nvPr>
            <p:ph sz="half" idx="17" hasCustomPrompt="1"/>
          </p:nvPr>
        </p:nvSpPr>
        <p:spPr>
          <a:xfrm>
            <a:off x="4646613" y="914400"/>
            <a:ext cx="4102100" cy="3817937"/>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a:buClr>
                <a:srgbClr val="1A3877"/>
              </a:buClr>
              <a:defRPr lang="nl-NL" sz="1600" dirty="0" smtClean="0">
                <a:solidFill>
                  <a:srgbClr val="1A3877"/>
                </a:solidFill>
              </a:defRPr>
            </a:lvl1pPr>
            <a:lvl2pPr>
              <a:buClr>
                <a:srgbClr val="1A3877"/>
              </a:buClr>
              <a:defRPr lang="nl-NL" sz="1600" dirty="0" smtClean="0">
                <a:solidFill>
                  <a:srgbClr val="1A3877"/>
                </a:solidFill>
              </a:defRPr>
            </a:lvl2pPr>
            <a:lvl3pPr>
              <a:buClr>
                <a:srgbClr val="1A3877"/>
              </a:buClr>
              <a:defRPr lang="nl-NL" sz="1600" dirty="0" smtClean="0">
                <a:solidFill>
                  <a:srgbClr val="1A3877"/>
                </a:solidFill>
              </a:defRPr>
            </a:lvl3pPr>
            <a:lvl4pPr marL="448662" indent="0">
              <a:buClr>
                <a:srgbClr val="1A3877"/>
              </a:buClr>
              <a:buNone/>
              <a:defRPr lang="nl-NL" sz="1600" dirty="0" smtClean="0">
                <a:solidFill>
                  <a:srgbClr val="1A3877"/>
                </a:solidFill>
                <a:latin typeface="Segoe UI Light" panose="020B0502040204020203" pitchFamily="34" charset="0"/>
                <a:cs typeface="Segoe UI Light" panose="020B0502040204020203" pitchFamily="34" charset="0"/>
              </a:defRPr>
            </a:lvl4pPr>
            <a:lvl5pPr>
              <a:defRPr sz="1600"/>
            </a:lvl5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9" name="Rectangle 4">
            <a:extLst>
              <a:ext uri="{FF2B5EF4-FFF2-40B4-BE49-F238E27FC236}">
                <a16:creationId xmlns:a16="http://schemas.microsoft.com/office/drawing/2014/main" id="{1F207821-51AB-4052-AA99-D2994347A913}"/>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
        <p:nvSpPr>
          <p:cNvPr id="15" name="Tijdelijke aanduiding voor afbeelding 5">
            <a:extLst>
              <a:ext uri="{FF2B5EF4-FFF2-40B4-BE49-F238E27FC236}">
                <a16:creationId xmlns:a16="http://schemas.microsoft.com/office/drawing/2014/main" id="{7BD694E7-3ED3-4FD5-83B4-668646DC99A4}"/>
              </a:ext>
            </a:extLst>
          </p:cNvPr>
          <p:cNvSpPr>
            <a:spLocks noGrp="1"/>
          </p:cNvSpPr>
          <p:nvPr>
            <p:ph type="pic" sz="quarter" idx="10" hasCustomPrompt="1"/>
          </p:nvPr>
        </p:nvSpPr>
        <p:spPr>
          <a:xfrm>
            <a:off x="0" y="147378"/>
            <a:ext cx="4500563" cy="4996121"/>
          </a:xfrm>
          <a:solidFill>
            <a:schemeClr val="bg1">
              <a:lumMod val="95000"/>
            </a:schemeClr>
          </a:solidFill>
        </p:spPr>
        <p:txBody>
          <a:bodyPr tIns="1980000"/>
          <a:lstStyle>
            <a:lvl1pPr marL="0" indent="0" algn="ctr">
              <a:buFontTx/>
              <a:buNone/>
              <a:defRPr>
                <a:solidFill>
                  <a:schemeClr val="bg1">
                    <a:lumMod val="65000"/>
                  </a:schemeClr>
                </a:solidFill>
              </a:defRPr>
            </a:lvl1pPr>
          </a:lstStyle>
          <a:p>
            <a:r>
              <a:rPr lang="nl-NL" dirty="0"/>
              <a:t>Voeg een afbeelding toe via het pictogram</a:t>
            </a:r>
          </a:p>
        </p:txBody>
      </p:sp>
      <p:pic>
        <p:nvPicPr>
          <p:cNvPr id="16" name="Afbeelding 9">
            <a:extLst>
              <a:ext uri="{FF2B5EF4-FFF2-40B4-BE49-F238E27FC236}">
                <a16:creationId xmlns:a16="http://schemas.microsoft.com/office/drawing/2014/main" id="{654DE3E5-FC2D-4815-A178-2AA7687BD11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2000" contrast="-87000"/>
                    </a14:imgEffect>
                  </a14:imgLayer>
                </a14:imgProps>
              </a:ext>
              <a:ext uri="{28A0092B-C50C-407E-A947-70E740481C1C}">
                <a14:useLocalDpi xmlns:a14="http://schemas.microsoft.com/office/drawing/2010/main" val="0"/>
              </a:ext>
            </a:extLst>
          </a:blip>
          <a:stretch>
            <a:fillRect/>
          </a:stretch>
        </p:blipFill>
        <p:spPr>
          <a:xfrm rot="5400000">
            <a:off x="6800222" y="-1507069"/>
            <a:ext cx="45719" cy="4641833"/>
          </a:xfrm>
          <a:prstGeom prst="rect">
            <a:avLst/>
          </a:prstGeom>
          <a:effectLst/>
        </p:spPr>
      </p:pic>
      <p:grpSp>
        <p:nvGrpSpPr>
          <p:cNvPr id="17" name="Groep 16">
            <a:extLst>
              <a:ext uri="{FF2B5EF4-FFF2-40B4-BE49-F238E27FC236}">
                <a16:creationId xmlns:a16="http://schemas.microsoft.com/office/drawing/2014/main" id="{0A113C34-B9EB-4238-96AC-AFE484CBB698}"/>
              </a:ext>
            </a:extLst>
          </p:cNvPr>
          <p:cNvGrpSpPr/>
          <p:nvPr/>
        </p:nvGrpSpPr>
        <p:grpSpPr>
          <a:xfrm>
            <a:off x="1" y="-1"/>
            <a:ext cx="9144000" cy="147379"/>
            <a:chOff x="0" y="-1"/>
            <a:chExt cx="13442950" cy="216695"/>
          </a:xfrm>
        </p:grpSpPr>
        <p:sp>
          <p:nvSpPr>
            <p:cNvPr id="18" name="Rechthoek 17">
              <a:extLst>
                <a:ext uri="{FF2B5EF4-FFF2-40B4-BE49-F238E27FC236}">
                  <a16:creationId xmlns:a16="http://schemas.microsoft.com/office/drawing/2014/main" id="{37A094B5-7BA4-4FFE-A0D5-406BB6F57AD7}"/>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sp>
          <p:nvSpPr>
            <p:cNvPr id="19" name="Rechthoek 18">
              <a:extLst>
                <a:ext uri="{FF2B5EF4-FFF2-40B4-BE49-F238E27FC236}">
                  <a16:creationId xmlns:a16="http://schemas.microsoft.com/office/drawing/2014/main" id="{20F7F675-9A6A-461F-B4C1-2FFED8054D39}"/>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grpSp>
      <p:sp>
        <p:nvSpPr>
          <p:cNvPr id="20" name="Status">
            <a:extLst>
              <a:ext uri="{FF2B5EF4-FFF2-40B4-BE49-F238E27FC236}">
                <a16:creationId xmlns:a16="http://schemas.microsoft.com/office/drawing/2014/main" id="{CE183936-F1A7-48CB-AA8B-8D193B0DBC53}"/>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Intern vertrouwelijk</a:t>
            </a:r>
            <a:endParaRPr lang="nl-NL" sz="800" b="1" kern="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4041036678"/>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el, 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08665" y="914400"/>
            <a:ext cx="8340048"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600" dirty="0" smtClean="0">
                <a:solidFill>
                  <a:srgbClr val="1A3877"/>
                </a:solidFill>
              </a:defRPr>
            </a:lvl1pPr>
            <a:lvl2pPr>
              <a:buClrTx/>
              <a:defRPr lang="nl-NL" sz="1600" dirty="0" smtClean="0">
                <a:solidFill>
                  <a:srgbClr val="1A3877"/>
                </a:solidFill>
              </a:defRPr>
            </a:lvl2pPr>
            <a:lvl3pPr>
              <a:buClrTx/>
              <a:defRPr lang="nl-NL" sz="16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6" name="Rectangle 2"/>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marR="0" indent="0" algn="l" defTabSz="704150" rtl="0" eaLnBrk="1" fontAlgn="base" latinLnBrk="0" hangingPunct="1">
              <a:lnSpc>
                <a:spcPct val="110000"/>
              </a:lnSpc>
              <a:spcBef>
                <a:spcPts val="0"/>
              </a:spcBef>
              <a:spcAft>
                <a:spcPts val="337"/>
              </a:spcAft>
              <a:buClrTx/>
              <a:buSzTx/>
              <a:buFont typeface="Arial" panose="020B0604020202020204" pitchFamily="34" charset="0"/>
              <a:buNone/>
              <a:tabLst/>
              <a:defRPr sz="1000" b="0" i="0">
                <a:solidFill>
                  <a:srgbClr val="1A3877"/>
                </a:solidFill>
              </a:defRPr>
            </a:lvl1pPr>
          </a:lstStyle>
          <a:p>
            <a:pPr marL="0" marR="0" lvl="0" indent="0" algn="l" defTabSz="704150" rtl="0" eaLnBrk="1" fontAlgn="base" latinLnBrk="0" hangingPunct="1">
              <a:lnSpc>
                <a:spcPct val="110000"/>
              </a:lnSpc>
              <a:spcBef>
                <a:spcPts val="0"/>
              </a:spcBef>
              <a:spcAft>
                <a:spcPts val="337"/>
              </a:spcAft>
              <a:buClrTx/>
              <a:buSzTx/>
              <a:buFont typeface="Arial" panose="020B0604020202020204" pitchFamily="34" charset="0"/>
              <a:buNone/>
              <a:tabLst/>
              <a:defRPr/>
            </a:pPr>
            <a:r>
              <a:rPr lang="nl-NL"/>
              <a:t>Klikken om de ondertitelstijl van het model te bewerken</a:t>
            </a:r>
            <a:endParaRPr lang="nl-NL" dirty="0"/>
          </a:p>
        </p:txBody>
      </p:sp>
      <p:sp>
        <p:nvSpPr>
          <p:cNvPr id="9" name="Titel 8"/>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0" name="Rectangle 4">
            <a:extLst>
              <a:ext uri="{FF2B5EF4-FFF2-40B4-BE49-F238E27FC236}">
                <a16:creationId xmlns:a16="http://schemas.microsoft.com/office/drawing/2014/main" id="{676BB8B5-8247-49B1-9BF6-F088EA275025}"/>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Tree>
    <p:extLst>
      <p:ext uri="{BB962C8B-B14F-4D97-AF65-F5344CB8AC3E}">
        <p14:creationId xmlns:p14="http://schemas.microsoft.com/office/powerpoint/2010/main" val="1242743033"/>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Afbeelding en tekst">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F6D8D358-25A7-4C52-9B28-437BBD99EDB8}"/>
              </a:ext>
            </a:extLst>
          </p:cNvPr>
          <p:cNvSpPr>
            <a:spLocks noGrp="1" noChangeArrowheads="1"/>
          </p:cNvSpPr>
          <p:nvPr>
            <p:ph type="subTitle" idx="12"/>
          </p:nvPr>
        </p:nvSpPr>
        <p:spPr>
          <a:xfrm>
            <a:off x="410840" y="275836"/>
            <a:ext cx="4089723" cy="195276"/>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endParaRPr lang="nl-NL" dirty="0"/>
          </a:p>
        </p:txBody>
      </p:sp>
      <p:sp>
        <p:nvSpPr>
          <p:cNvPr id="13" name="Titel 8">
            <a:extLst>
              <a:ext uri="{FF2B5EF4-FFF2-40B4-BE49-F238E27FC236}">
                <a16:creationId xmlns:a16="http://schemas.microsoft.com/office/drawing/2014/main" id="{43730D3F-E082-4BA1-954D-102E5D53A717}"/>
              </a:ext>
            </a:extLst>
          </p:cNvPr>
          <p:cNvSpPr>
            <a:spLocks noGrp="1"/>
          </p:cNvSpPr>
          <p:nvPr>
            <p:ph type="title"/>
          </p:nvPr>
        </p:nvSpPr>
        <p:spPr>
          <a:xfrm>
            <a:off x="410840" y="479204"/>
            <a:ext cx="4089723"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4" name="Tijdelijke aanduiding voor inhoud 2">
            <a:extLst>
              <a:ext uri="{FF2B5EF4-FFF2-40B4-BE49-F238E27FC236}">
                <a16:creationId xmlns:a16="http://schemas.microsoft.com/office/drawing/2014/main" id="{C0F954E5-08B8-479E-A77F-1AE592ED4E8F}"/>
              </a:ext>
            </a:extLst>
          </p:cNvPr>
          <p:cNvSpPr>
            <a:spLocks noGrp="1"/>
          </p:cNvSpPr>
          <p:nvPr>
            <p:ph sz="half" idx="17" hasCustomPrompt="1"/>
          </p:nvPr>
        </p:nvSpPr>
        <p:spPr>
          <a:xfrm>
            <a:off x="414016" y="914400"/>
            <a:ext cx="4086547" cy="3817937"/>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a:buClr>
                <a:srgbClr val="1A3877"/>
              </a:buClr>
              <a:defRPr lang="nl-NL" sz="1600" dirty="0" smtClean="0">
                <a:solidFill>
                  <a:srgbClr val="1A3877"/>
                </a:solidFill>
              </a:defRPr>
            </a:lvl1pPr>
            <a:lvl2pPr>
              <a:buClr>
                <a:srgbClr val="1A3877"/>
              </a:buClr>
              <a:defRPr lang="nl-NL" sz="1600" dirty="0" smtClean="0">
                <a:solidFill>
                  <a:srgbClr val="1A3877"/>
                </a:solidFill>
              </a:defRPr>
            </a:lvl2pPr>
            <a:lvl3pPr>
              <a:buClr>
                <a:srgbClr val="1A3877"/>
              </a:buClr>
              <a:defRPr lang="nl-NL" sz="1600" dirty="0" smtClean="0">
                <a:solidFill>
                  <a:srgbClr val="1A3877"/>
                </a:solidFill>
              </a:defRPr>
            </a:lvl3pPr>
            <a:lvl4pPr>
              <a:buClr>
                <a:srgbClr val="1A3877"/>
              </a:buClr>
              <a:defRPr lang="nl-NL" sz="1600" dirty="0" smtClean="0">
                <a:solidFill>
                  <a:srgbClr val="1A3877"/>
                </a:solidFill>
                <a:latin typeface="Segoe UI Light" panose="020B0502040204020203" pitchFamily="34" charset="0"/>
                <a:cs typeface="Segoe UI Light" panose="020B0502040204020203" pitchFamily="34" charset="0"/>
              </a:defRPr>
            </a:lvl4pPr>
            <a:lvl5pPr>
              <a:defRPr sz="1600"/>
            </a:lvl5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8" name="Rectangle 3">
            <a:extLst>
              <a:ext uri="{FF2B5EF4-FFF2-40B4-BE49-F238E27FC236}">
                <a16:creationId xmlns:a16="http://schemas.microsoft.com/office/drawing/2014/main" id="{85931EB3-10A7-4E32-9F65-6A07FDCD1A8A}"/>
              </a:ext>
            </a:extLst>
          </p:cNvPr>
          <p:cNvSpPr>
            <a:spLocks noGrp="1" noChangeArrowheads="1"/>
          </p:cNvSpPr>
          <p:nvPr>
            <p:ph type="ftr" sz="quarter" idx="3"/>
          </p:nvPr>
        </p:nvSpPr>
        <p:spPr bwMode="auto">
          <a:xfrm>
            <a:off x="4643438" y="4873850"/>
            <a:ext cx="3739186" cy="154904"/>
          </a:xfrm>
          <a:prstGeom prst="rect">
            <a:avLst/>
          </a:prstGeom>
          <a:noFill/>
          <a:ln w="9525">
            <a:noFill/>
            <a:miter lim="800000"/>
            <a:headEnd/>
            <a:tailEnd/>
          </a:ln>
          <a:effectLst/>
        </p:spPr>
        <p:txBody>
          <a:bodyPr vert="horz" wrap="square" lIns="0" tIns="0" rIns="0" bIns="0" numCol="1" anchor="ctr" anchorCtr="0" compatLnSpc="1">
            <a:prstTxWarp prst="textNoShape">
              <a:avLst/>
            </a:prstTxWarp>
            <a:noAutofit/>
          </a:bodyPr>
          <a:lstStyle>
            <a:lvl1pPr algn="r" defTabSz="704150">
              <a:buClr>
                <a:srgbClr val="1A3877"/>
              </a:buClr>
              <a:defRPr sz="800" b="1">
                <a:solidFill>
                  <a:srgbClr val="1A3877"/>
                </a:solidFill>
                <a:latin typeface="+mj-lt"/>
              </a:defRPr>
            </a:lvl1pPr>
          </a:lstStyle>
          <a:p>
            <a:r>
              <a:rPr lang="nl-NL"/>
              <a:t>Vertrouwelijk</a:t>
            </a:r>
            <a:endParaRPr lang="nl-NL" dirty="0"/>
          </a:p>
        </p:txBody>
      </p:sp>
      <p:sp>
        <p:nvSpPr>
          <p:cNvPr id="9" name="Rectangle 4">
            <a:extLst>
              <a:ext uri="{FF2B5EF4-FFF2-40B4-BE49-F238E27FC236}">
                <a16:creationId xmlns:a16="http://schemas.microsoft.com/office/drawing/2014/main" id="{1F207821-51AB-4052-AA99-D2994347A913}"/>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
        <p:nvSpPr>
          <p:cNvPr id="15" name="Tijdelijke aanduiding voor afbeelding 5">
            <a:extLst>
              <a:ext uri="{FF2B5EF4-FFF2-40B4-BE49-F238E27FC236}">
                <a16:creationId xmlns:a16="http://schemas.microsoft.com/office/drawing/2014/main" id="{7BD694E7-3ED3-4FD5-83B4-668646DC99A4}"/>
              </a:ext>
            </a:extLst>
          </p:cNvPr>
          <p:cNvSpPr>
            <a:spLocks noGrp="1"/>
          </p:cNvSpPr>
          <p:nvPr>
            <p:ph type="pic" sz="quarter" idx="10" hasCustomPrompt="1"/>
          </p:nvPr>
        </p:nvSpPr>
        <p:spPr>
          <a:xfrm>
            <a:off x="4643438" y="147378"/>
            <a:ext cx="4500563" cy="4996121"/>
          </a:xfrm>
          <a:solidFill>
            <a:schemeClr val="bg1">
              <a:lumMod val="95000"/>
            </a:schemeClr>
          </a:solidFill>
        </p:spPr>
        <p:txBody>
          <a:bodyPr tIns="1980000"/>
          <a:lstStyle>
            <a:lvl1pPr marL="0" indent="0" algn="ctr">
              <a:buFontTx/>
              <a:buNone/>
              <a:defRPr>
                <a:solidFill>
                  <a:schemeClr val="bg1">
                    <a:lumMod val="65000"/>
                  </a:schemeClr>
                </a:solidFill>
              </a:defRPr>
            </a:lvl1pPr>
          </a:lstStyle>
          <a:p>
            <a:r>
              <a:rPr lang="nl-NL" dirty="0"/>
              <a:t>Voeg een afbeelding toe via het pictogram</a:t>
            </a:r>
          </a:p>
        </p:txBody>
      </p:sp>
      <p:pic>
        <p:nvPicPr>
          <p:cNvPr id="10" name="Afbeelding 9">
            <a:extLst>
              <a:ext uri="{FF2B5EF4-FFF2-40B4-BE49-F238E27FC236}">
                <a16:creationId xmlns:a16="http://schemas.microsoft.com/office/drawing/2014/main" id="{0E487219-4982-4814-AA0E-538CFDD5187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2000" contrast="-87000"/>
                    </a14:imgEffect>
                  </a14:imgLayer>
                </a14:imgProps>
              </a:ext>
              <a:ext uri="{28A0092B-C50C-407E-A947-70E740481C1C}">
                <a14:useLocalDpi xmlns:a14="http://schemas.microsoft.com/office/drawing/2010/main" val="0"/>
              </a:ext>
            </a:extLst>
          </a:blip>
          <a:stretch>
            <a:fillRect/>
          </a:stretch>
        </p:blipFill>
        <p:spPr>
          <a:xfrm rot="5400000">
            <a:off x="2299662" y="-1507069"/>
            <a:ext cx="45719" cy="4641833"/>
          </a:xfrm>
          <a:prstGeom prst="rect">
            <a:avLst/>
          </a:prstGeom>
          <a:effectLst/>
        </p:spPr>
      </p:pic>
      <p:grpSp>
        <p:nvGrpSpPr>
          <p:cNvPr id="11" name="Groep 10">
            <a:extLst>
              <a:ext uri="{FF2B5EF4-FFF2-40B4-BE49-F238E27FC236}">
                <a16:creationId xmlns:a16="http://schemas.microsoft.com/office/drawing/2014/main" id="{666232EB-82A9-4B04-B881-66CB58BAF06E}"/>
              </a:ext>
            </a:extLst>
          </p:cNvPr>
          <p:cNvGrpSpPr/>
          <p:nvPr/>
        </p:nvGrpSpPr>
        <p:grpSpPr>
          <a:xfrm>
            <a:off x="3" y="-1"/>
            <a:ext cx="9143997" cy="147379"/>
            <a:chOff x="0" y="-1"/>
            <a:chExt cx="13442950" cy="216695"/>
          </a:xfrm>
        </p:grpSpPr>
        <p:sp>
          <p:nvSpPr>
            <p:cNvPr id="16" name="Rechthoek 15">
              <a:extLst>
                <a:ext uri="{FF2B5EF4-FFF2-40B4-BE49-F238E27FC236}">
                  <a16:creationId xmlns:a16="http://schemas.microsoft.com/office/drawing/2014/main" id="{3A1C302D-40D9-410A-8466-764D464E6034}"/>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sp>
          <p:nvSpPr>
            <p:cNvPr id="17" name="Rechthoek 16">
              <a:extLst>
                <a:ext uri="{FF2B5EF4-FFF2-40B4-BE49-F238E27FC236}">
                  <a16:creationId xmlns:a16="http://schemas.microsoft.com/office/drawing/2014/main" id="{6B61C88F-9FF6-4B90-86E2-9D454E805787}"/>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grpSp>
      <p:sp>
        <p:nvSpPr>
          <p:cNvPr id="18" name="Status">
            <a:extLst>
              <a:ext uri="{FF2B5EF4-FFF2-40B4-BE49-F238E27FC236}">
                <a16:creationId xmlns:a16="http://schemas.microsoft.com/office/drawing/2014/main" id="{7F7C2D04-5C38-4AC8-98D0-EFFDC57A0ABA}"/>
              </a:ext>
            </a:extLst>
          </p:cNvPr>
          <p:cNvSpPr txBox="1"/>
          <p:nvPr userDrawn="1"/>
        </p:nvSpPr>
        <p:spPr bwMode="auto">
          <a:xfrm>
            <a:off x="1320670"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Intern vertrouwelijk</a:t>
            </a:r>
            <a:endParaRPr lang="nl-NL" sz="800" b="1" kern="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078358119"/>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6_Subtitel en titel op lege 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p:nvSpPr>
        <p:spPr bwMode="auto">
          <a:xfrm>
            <a:off x="0" y="136"/>
            <a:ext cx="4572000" cy="514323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0608" y="2382910"/>
            <a:ext cx="2530785" cy="377681"/>
          </a:xfrm>
          <a:prstGeom prst="rect">
            <a:avLst/>
          </a:prstGeom>
        </p:spPr>
      </p:pic>
      <p:sp>
        <p:nvSpPr>
          <p:cNvPr id="6" name="Tijdelijke aanduiding voor tekst 5">
            <a:extLst>
              <a:ext uri="{FF2B5EF4-FFF2-40B4-BE49-F238E27FC236}">
                <a16:creationId xmlns:a16="http://schemas.microsoft.com/office/drawing/2014/main" id="{E7FD3DCF-D445-4898-803E-EB583B8D3410}"/>
              </a:ext>
            </a:extLst>
          </p:cNvPr>
          <p:cNvSpPr>
            <a:spLocks noGrp="1"/>
          </p:cNvSpPr>
          <p:nvPr>
            <p:ph type="body" sz="quarter" idx="10" hasCustomPrompt="1"/>
          </p:nvPr>
        </p:nvSpPr>
        <p:spPr>
          <a:xfrm>
            <a:off x="4787900" y="339725"/>
            <a:ext cx="4032250" cy="4464050"/>
          </a:xfrm>
        </p:spPr>
        <p:txBody>
          <a:bodyPr anchor="ctr"/>
          <a:lstStyle>
            <a:lvl1pPr marL="0" indent="0" algn="ctr">
              <a:buNone/>
              <a:defRPr sz="3200"/>
            </a:lvl1pPr>
          </a:lstStyle>
          <a:p>
            <a:pPr lvl="0"/>
            <a:r>
              <a:rPr lang="nl-NL" dirty="0"/>
              <a:t>Hier kun je een quote plaatsen of korte zin</a:t>
            </a:r>
          </a:p>
        </p:txBody>
      </p:sp>
      <p:sp>
        <p:nvSpPr>
          <p:cNvPr id="7" name="Tijdelijke aanduiding voor dianummer 5">
            <a:extLst>
              <a:ext uri="{FF2B5EF4-FFF2-40B4-BE49-F238E27FC236}">
                <a16:creationId xmlns:a16="http://schemas.microsoft.com/office/drawing/2014/main" id="{1A894577-55DF-40E8-B42E-D9D1ED70E87A}"/>
              </a:ext>
            </a:extLst>
          </p:cNvPr>
          <p:cNvSpPr>
            <a:spLocks noGrp="1"/>
          </p:cNvSpPr>
          <p:nvPr>
            <p:ph type="sldNum" sz="quarter" idx="12"/>
          </p:nvPr>
        </p:nvSpPr>
        <p:spPr>
          <a:xfrm>
            <a:off x="8465650" y="4873850"/>
            <a:ext cx="272682" cy="154904"/>
          </a:xfrm>
        </p:spPr>
        <p:txBody>
          <a:bodyPr/>
          <a:lstStyle>
            <a:lvl1pPr>
              <a:defRPr>
                <a:solidFill>
                  <a:schemeClr val="accent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37691120-8061-422D-B26F-0191D1165AC9}"/>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Intern vertrouwelijk</a:t>
            </a:r>
            <a:endParaRPr lang="nl-NL" sz="800" b="1" kern="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997658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9_Subtitel en titel op lege 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p:nvSpPr>
        <p:spPr bwMode="auto">
          <a:xfrm>
            <a:off x="4572000" y="136"/>
            <a:ext cx="4572000" cy="514323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2608" y="2382910"/>
            <a:ext cx="2530785" cy="377681"/>
          </a:xfrm>
          <a:prstGeom prst="rect">
            <a:avLst/>
          </a:prstGeom>
        </p:spPr>
      </p:pic>
      <p:sp>
        <p:nvSpPr>
          <p:cNvPr id="6" name="Tijdelijke aanduiding voor tekst 5">
            <a:extLst>
              <a:ext uri="{FF2B5EF4-FFF2-40B4-BE49-F238E27FC236}">
                <a16:creationId xmlns:a16="http://schemas.microsoft.com/office/drawing/2014/main" id="{E7FD3DCF-D445-4898-803E-EB583B8D3410}"/>
              </a:ext>
            </a:extLst>
          </p:cNvPr>
          <p:cNvSpPr>
            <a:spLocks noGrp="1"/>
          </p:cNvSpPr>
          <p:nvPr>
            <p:ph type="body" sz="quarter" idx="10" hasCustomPrompt="1"/>
          </p:nvPr>
        </p:nvSpPr>
        <p:spPr>
          <a:xfrm>
            <a:off x="215900" y="339725"/>
            <a:ext cx="4032250" cy="4464050"/>
          </a:xfrm>
        </p:spPr>
        <p:txBody>
          <a:bodyPr anchor="ctr"/>
          <a:lstStyle>
            <a:lvl1pPr marL="0" indent="0" algn="ctr">
              <a:buNone/>
              <a:defRPr sz="3200"/>
            </a:lvl1pPr>
          </a:lstStyle>
          <a:p>
            <a:pPr lvl="0"/>
            <a:r>
              <a:rPr lang="nl-NL" dirty="0"/>
              <a:t>Hier kun je een quote plaatsen of een korte zin</a:t>
            </a:r>
          </a:p>
        </p:txBody>
      </p:sp>
      <p:sp>
        <p:nvSpPr>
          <p:cNvPr id="7" name="Tijdelijke aanduiding voor dianummer 5">
            <a:extLst>
              <a:ext uri="{FF2B5EF4-FFF2-40B4-BE49-F238E27FC236}">
                <a16:creationId xmlns:a16="http://schemas.microsoft.com/office/drawing/2014/main" id="{2CFEFE07-84D1-478A-B329-612D29AA6AAF}"/>
              </a:ext>
            </a:extLst>
          </p:cNvPr>
          <p:cNvSpPr>
            <a:spLocks noGrp="1"/>
          </p:cNvSpPr>
          <p:nvPr>
            <p:ph type="sldNum" sz="quarter" idx="12"/>
          </p:nvPr>
        </p:nvSpPr>
        <p:spPr>
          <a:xfrm>
            <a:off x="8460432" y="4873850"/>
            <a:ext cx="277900" cy="154904"/>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9C3955DE-B4A2-4DCD-A040-AC3DFB2ADE67}"/>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599734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7_Subtitel en titel op lege 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p:nvSpPr>
        <p:spPr bwMode="auto">
          <a:xfrm>
            <a:off x="0" y="136"/>
            <a:ext cx="4572000" cy="514323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0608" y="2382910"/>
            <a:ext cx="2530785" cy="377681"/>
          </a:xfrm>
          <a:prstGeom prst="rect">
            <a:avLst/>
          </a:prstGeom>
        </p:spPr>
      </p:pic>
      <p:sp>
        <p:nvSpPr>
          <p:cNvPr id="6" name="Tijdelijke aanduiding voor afbeelding 5">
            <a:extLst>
              <a:ext uri="{FF2B5EF4-FFF2-40B4-BE49-F238E27FC236}">
                <a16:creationId xmlns:a16="http://schemas.microsoft.com/office/drawing/2014/main" id="{714D887F-FEEF-4E42-AF17-44A3330AC975}"/>
              </a:ext>
            </a:extLst>
          </p:cNvPr>
          <p:cNvSpPr>
            <a:spLocks noGrp="1"/>
          </p:cNvSpPr>
          <p:nvPr>
            <p:ph type="pic" sz="quarter" idx="10" hasCustomPrompt="1"/>
          </p:nvPr>
        </p:nvSpPr>
        <p:spPr>
          <a:xfrm>
            <a:off x="4572000" y="0"/>
            <a:ext cx="4572000" cy="5143500"/>
          </a:xfrm>
        </p:spPr>
        <p:txBody>
          <a:bodyPr tIns="1980000"/>
          <a:lstStyle>
            <a:lvl1pPr marL="0" indent="0" algn="ctr">
              <a:buFontTx/>
              <a:buNone/>
              <a:defRPr>
                <a:solidFill>
                  <a:schemeClr val="bg1">
                    <a:lumMod val="65000"/>
                  </a:schemeClr>
                </a:solidFill>
              </a:defRPr>
            </a:lvl1pPr>
          </a:lstStyle>
          <a:p>
            <a:r>
              <a:rPr lang="nl-NL" dirty="0"/>
              <a:t>Voeg een afbeelding toe via het pictogram</a:t>
            </a:r>
          </a:p>
        </p:txBody>
      </p:sp>
      <p:sp>
        <p:nvSpPr>
          <p:cNvPr id="7" name="Tijdelijke aanduiding voor dianummer 5">
            <a:extLst>
              <a:ext uri="{FF2B5EF4-FFF2-40B4-BE49-F238E27FC236}">
                <a16:creationId xmlns:a16="http://schemas.microsoft.com/office/drawing/2014/main" id="{EEB1F6C3-5D97-4C91-A4F6-C3D59A95AC25}"/>
              </a:ext>
            </a:extLst>
          </p:cNvPr>
          <p:cNvSpPr>
            <a:spLocks noGrp="1"/>
          </p:cNvSpPr>
          <p:nvPr>
            <p:ph type="sldNum" sz="quarter" idx="12"/>
          </p:nvPr>
        </p:nvSpPr>
        <p:spPr>
          <a:xfrm>
            <a:off x="8460432" y="4873850"/>
            <a:ext cx="277900" cy="154904"/>
          </a:xfrm>
        </p:spPr>
        <p:txBody>
          <a:bodyPr/>
          <a:lstStyle>
            <a:lvl1pPr>
              <a:defRPr>
                <a:solidFill>
                  <a:schemeClr val="accent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E30130A0-E7E8-4C1D-B391-07AAD5BA3835}"/>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Intern vertrouwelijk</a:t>
            </a:r>
            <a:endParaRPr lang="nl-NL" sz="800" b="1" kern="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756085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8_Subtitel en titel op lege 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p:nvSpPr>
        <p:spPr bwMode="auto">
          <a:xfrm>
            <a:off x="4572000" y="270"/>
            <a:ext cx="4572000" cy="514323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2608" y="2383044"/>
            <a:ext cx="2530785" cy="377681"/>
          </a:xfrm>
          <a:prstGeom prst="rect">
            <a:avLst/>
          </a:prstGeom>
        </p:spPr>
      </p:pic>
      <p:sp>
        <p:nvSpPr>
          <p:cNvPr id="6" name="Tijdelijke aanduiding voor afbeelding 5">
            <a:extLst>
              <a:ext uri="{FF2B5EF4-FFF2-40B4-BE49-F238E27FC236}">
                <a16:creationId xmlns:a16="http://schemas.microsoft.com/office/drawing/2014/main" id="{714D887F-FEEF-4E42-AF17-44A3330AC975}"/>
              </a:ext>
            </a:extLst>
          </p:cNvPr>
          <p:cNvSpPr>
            <a:spLocks noGrp="1"/>
          </p:cNvSpPr>
          <p:nvPr>
            <p:ph type="pic" sz="quarter" idx="10" hasCustomPrompt="1"/>
          </p:nvPr>
        </p:nvSpPr>
        <p:spPr>
          <a:xfrm>
            <a:off x="0" y="0"/>
            <a:ext cx="4572000" cy="5143500"/>
          </a:xfrm>
        </p:spPr>
        <p:txBody>
          <a:bodyPr tIns="1980000"/>
          <a:lstStyle>
            <a:lvl1pPr marL="0" indent="0" algn="ctr">
              <a:buFontTx/>
              <a:buNone/>
              <a:defRPr>
                <a:solidFill>
                  <a:schemeClr val="bg1">
                    <a:lumMod val="65000"/>
                  </a:schemeClr>
                </a:solidFill>
              </a:defRPr>
            </a:lvl1pPr>
          </a:lstStyle>
          <a:p>
            <a:r>
              <a:rPr lang="nl-NL" dirty="0"/>
              <a:t>Voeg een afbeelding toe via het pictogram</a:t>
            </a:r>
          </a:p>
        </p:txBody>
      </p:sp>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a:off x="8460432" y="4873850"/>
            <a:ext cx="277900" cy="154904"/>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501545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lide zonder opmaa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62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Subtitel en titel op lege dia">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0966FAD-FF33-4152-A6C7-BBC902446E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164" y="2200330"/>
            <a:ext cx="4977673" cy="742840"/>
          </a:xfrm>
          <a:prstGeom prst="rect">
            <a:avLst/>
          </a:prstGeom>
        </p:spPr>
      </p:pic>
      <p:sp>
        <p:nvSpPr>
          <p:cNvPr id="4" name="Tijdelijke aanduiding voor tekst 3">
            <a:extLst>
              <a:ext uri="{FF2B5EF4-FFF2-40B4-BE49-F238E27FC236}">
                <a16:creationId xmlns:a16="http://schemas.microsoft.com/office/drawing/2014/main" id="{394B8D60-5A8B-46C0-9AFB-BA52B2B28C40}"/>
              </a:ext>
            </a:extLst>
          </p:cNvPr>
          <p:cNvSpPr>
            <a:spLocks noGrp="1"/>
          </p:cNvSpPr>
          <p:nvPr>
            <p:ph type="body" sz="quarter" idx="10" hasCustomPrompt="1"/>
          </p:nvPr>
        </p:nvSpPr>
        <p:spPr>
          <a:xfrm>
            <a:off x="539750" y="3148013"/>
            <a:ext cx="7993063" cy="584775"/>
          </a:xfrm>
        </p:spPr>
        <p:txBody>
          <a:bodyPr>
            <a:spAutoFit/>
          </a:bodyPr>
          <a:lstStyle>
            <a:lvl1pPr marL="0" indent="0" algn="ctr">
              <a:buNone/>
              <a:defRPr sz="3200"/>
            </a:lvl1pPr>
          </a:lstStyle>
          <a:p>
            <a:pPr lvl="0"/>
            <a:r>
              <a:rPr lang="nl-NL" dirty="0"/>
              <a:t>[Subtitel]</a:t>
            </a:r>
          </a:p>
        </p:txBody>
      </p:sp>
    </p:spTree>
    <p:extLst>
      <p:ext uri="{BB962C8B-B14F-4D97-AF65-F5344CB8AC3E}">
        <p14:creationId xmlns:p14="http://schemas.microsoft.com/office/powerpoint/2010/main" val="2898078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4_Subtitel en titel op lege dia">
    <p:bg>
      <p:bgPr>
        <a:solidFill>
          <a:schemeClr val="tx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0966FAD-FF33-4152-A6C7-BBC902446E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164" y="2200330"/>
            <a:ext cx="4977673" cy="742840"/>
          </a:xfrm>
          <a:prstGeom prst="rect">
            <a:avLst/>
          </a:prstGeom>
        </p:spPr>
      </p:pic>
    </p:spTree>
    <p:extLst>
      <p:ext uri="{BB962C8B-B14F-4D97-AF65-F5344CB8AC3E}">
        <p14:creationId xmlns:p14="http://schemas.microsoft.com/office/powerpoint/2010/main" val="3793787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0_Subtitel en titel op lege dia">
    <p:bg>
      <p:bgPr>
        <a:solidFill>
          <a:schemeClr val="tx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0966FAD-FF33-4152-A6C7-BBC902446E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164" y="2200330"/>
            <a:ext cx="4977673" cy="742840"/>
          </a:xfrm>
          <a:prstGeom prst="rect">
            <a:avLst/>
          </a:prstGeom>
        </p:spPr>
      </p:pic>
      <p:sp>
        <p:nvSpPr>
          <p:cNvPr id="4" name="Tijdelijke aanduiding voor tekst 3">
            <a:extLst>
              <a:ext uri="{FF2B5EF4-FFF2-40B4-BE49-F238E27FC236}">
                <a16:creationId xmlns:a16="http://schemas.microsoft.com/office/drawing/2014/main" id="{0AB3A90B-DE9C-4C58-BD91-77F8F2B31898}"/>
              </a:ext>
            </a:extLst>
          </p:cNvPr>
          <p:cNvSpPr>
            <a:spLocks noGrp="1"/>
          </p:cNvSpPr>
          <p:nvPr>
            <p:ph type="body" sz="quarter" idx="10" hasCustomPrompt="1"/>
          </p:nvPr>
        </p:nvSpPr>
        <p:spPr>
          <a:xfrm>
            <a:off x="539552" y="3508375"/>
            <a:ext cx="8064896" cy="791567"/>
          </a:xfrm>
        </p:spPr>
        <p:txBody>
          <a:bodyPr/>
          <a:lstStyle>
            <a:lvl1pPr marL="0" marR="0" indent="0" algn="ctr" defTabSz="704150" rtl="0" eaLnBrk="1" fontAlgn="base" latinLnBrk="0" hangingPunct="1">
              <a:lnSpc>
                <a:spcPct val="100000"/>
              </a:lnSpc>
              <a:spcBef>
                <a:spcPts val="0"/>
              </a:spcBef>
              <a:spcAft>
                <a:spcPts val="337"/>
              </a:spcAft>
              <a:buClrTx/>
              <a:buSzTx/>
              <a:buFont typeface="Arial" panose="020B0604020202020204" pitchFamily="34" charset="0"/>
              <a:buNone/>
              <a:tabLst/>
              <a:defRPr lang="af-ZA" sz="1400" b="0" smtClean="0">
                <a:solidFill>
                  <a:schemeClr val="bg1"/>
                </a:solidFill>
                <a:effectLst/>
                <a:latin typeface="+mn-lt"/>
              </a:defRPr>
            </a:lvl1pPr>
          </a:lstStyle>
          <a:p>
            <a:pPr lvl="0"/>
            <a:r>
              <a:rPr lang="nl-NL" dirty="0"/>
              <a:t>Berenschot Groep B.V.   |   Europalaan 40, 3526 KS  Utrecht   |   Postbus 8039, 3503 RA  Utrecht   </a:t>
            </a:r>
            <a:br>
              <a:rPr lang="nl-NL" dirty="0"/>
            </a:br>
            <a:r>
              <a:rPr lang="nl-NL" dirty="0"/>
              <a:t>030 2 916 916   |   www.berenschot.nl   |   KVK 30155100 Utrecht  </a:t>
            </a:r>
            <a:br>
              <a:rPr lang="nl-NL" dirty="0"/>
            </a:br>
            <a:r>
              <a:rPr lang="nl-NL" dirty="0"/>
              <a:t>Berenschot is aangesloten bij E-I Consulting Group</a:t>
            </a:r>
          </a:p>
          <a:p>
            <a:pPr lvl="0"/>
            <a:endParaRPr lang="nl-NL" dirty="0"/>
          </a:p>
        </p:txBody>
      </p:sp>
    </p:spTree>
    <p:extLst>
      <p:ext uri="{BB962C8B-B14F-4D97-AF65-F5344CB8AC3E}">
        <p14:creationId xmlns:p14="http://schemas.microsoft.com/office/powerpoint/2010/main" val="2534639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act Nederland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p:nvSpPr>
        <p:spPr bwMode="auto">
          <a:xfrm>
            <a:off x="4572000" y="0"/>
            <a:ext cx="4572000" cy="5148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2608" y="2383044"/>
            <a:ext cx="2530785" cy="377681"/>
          </a:xfrm>
          <a:prstGeom prst="rect">
            <a:avLst/>
          </a:prstGeom>
        </p:spPr>
      </p:pic>
      <p:sp>
        <p:nvSpPr>
          <p:cNvPr id="6" name="Tijdelijke aanduiding voor afbeelding 5">
            <a:extLst>
              <a:ext uri="{FF2B5EF4-FFF2-40B4-BE49-F238E27FC236}">
                <a16:creationId xmlns:a16="http://schemas.microsoft.com/office/drawing/2014/main" id="{714D887F-FEEF-4E42-AF17-44A3330AC975}"/>
              </a:ext>
            </a:extLst>
          </p:cNvPr>
          <p:cNvSpPr>
            <a:spLocks noGrp="1"/>
          </p:cNvSpPr>
          <p:nvPr>
            <p:ph type="pic" sz="quarter" idx="10" hasCustomPrompt="1"/>
          </p:nvPr>
        </p:nvSpPr>
        <p:spPr>
          <a:xfrm>
            <a:off x="0" y="0"/>
            <a:ext cx="4572000" cy="5148000"/>
          </a:xfrm>
          <a:blipFill>
            <a:blip r:embed="rId4"/>
            <a:stretch>
              <a:fillRect/>
            </a:stretch>
          </a:blipFill>
        </p:spPr>
        <p:txBody>
          <a:bodyPr tIns="5472000"/>
          <a:lstStyle>
            <a:lvl1pPr marL="0" indent="0" algn="ctr">
              <a:buFontTx/>
              <a:buNone/>
              <a:defRPr sz="1400" b="0" i="0" u="none">
                <a:solidFill>
                  <a:schemeClr val="bg1">
                    <a:lumMod val="50000"/>
                  </a:schemeClr>
                </a:solidFill>
                <a:effectLst/>
                <a:latin typeface="+mn-lt"/>
                <a:cs typeface="Segoe UI" panose="020B0502040204020203" pitchFamily="34" charset="0"/>
              </a:defRPr>
            </a:lvl1pPr>
          </a:lstStyle>
          <a:p>
            <a:r>
              <a:rPr lang="nl-NL" dirty="0"/>
              <a:t>Voeg een afbeelding toe via het pictogram</a:t>
            </a:r>
          </a:p>
        </p:txBody>
      </p:sp>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a:off x="8460432" y="4873850"/>
            <a:ext cx="277900" cy="154904"/>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dirty="0">
              <a:solidFill>
                <a:schemeClr val="bg1"/>
              </a:solidFill>
              <a:latin typeface="+mj-lt"/>
              <a:cs typeface="Arial" panose="020B0604020202020204" pitchFamily="34" charset="0"/>
            </a:endParaRPr>
          </a:p>
        </p:txBody>
      </p:sp>
      <p:sp>
        <p:nvSpPr>
          <p:cNvPr id="15" name="Tekstvak 14">
            <a:extLst>
              <a:ext uri="{FF2B5EF4-FFF2-40B4-BE49-F238E27FC236}">
                <a16:creationId xmlns:a16="http://schemas.microsoft.com/office/drawing/2014/main" id="{0ECDE6A4-1920-4469-B57E-1656F1B990C2}"/>
              </a:ext>
            </a:extLst>
          </p:cNvPr>
          <p:cNvSpPr txBox="1"/>
          <p:nvPr userDrawn="1"/>
        </p:nvSpPr>
        <p:spPr bwMode="auto">
          <a:xfrm>
            <a:off x="4920992" y="3291717"/>
            <a:ext cx="3878300" cy="996033"/>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ctr"/>
            <a:r>
              <a:rPr lang="nl-NL" sz="2000" b="0" dirty="0">
                <a:solidFill>
                  <a:schemeClr val="bg1"/>
                </a:solidFill>
                <a:latin typeface="+mj-lt"/>
              </a:rPr>
              <a:t>www.berenschot.nl</a:t>
            </a:r>
            <a:br>
              <a:rPr lang="nl-NL" sz="2000" b="0" dirty="0">
                <a:solidFill>
                  <a:schemeClr val="bg1"/>
                </a:solidFill>
                <a:latin typeface="+mj-lt"/>
              </a:rPr>
            </a:br>
            <a:r>
              <a:rPr lang="nl-NL" sz="2000" b="0" dirty="0">
                <a:solidFill>
                  <a:schemeClr val="bg1"/>
                </a:solidFill>
                <a:latin typeface="+mj-lt"/>
              </a:rPr>
              <a:t> /berenschot</a:t>
            </a:r>
            <a:br>
              <a:rPr lang="nl-NL" sz="2000" b="0" dirty="0">
                <a:solidFill>
                  <a:schemeClr val="bg1"/>
                </a:solidFill>
                <a:latin typeface="+mj-lt"/>
              </a:rPr>
            </a:br>
            <a:endParaRPr lang="nl-NL" sz="2000" kern="0" dirty="0">
              <a:latin typeface="+mj-lt"/>
              <a:cs typeface="Arial" panose="020B0604020202020204" pitchFamily="34" charset="0"/>
            </a:endParaRPr>
          </a:p>
        </p:txBody>
      </p:sp>
      <p:pic>
        <p:nvPicPr>
          <p:cNvPr id="14" name="Picture 2" descr="Afbeeldingsresultaat voor linkedin logo png wit">
            <a:extLst>
              <a:ext uri="{FF2B5EF4-FFF2-40B4-BE49-F238E27FC236}">
                <a16:creationId xmlns:a16="http://schemas.microsoft.com/office/drawing/2014/main" id="{A64CBCDA-C0C4-45B2-86FC-10F8BEF038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0102" y="3709130"/>
            <a:ext cx="230772" cy="23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51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el, titel en twee objecten">
    <p:spTree>
      <p:nvGrpSpPr>
        <p:cNvPr id="1" name=""/>
        <p:cNvGrpSpPr/>
        <p:nvPr/>
      </p:nvGrpSpPr>
      <p:grpSpPr>
        <a:xfrm>
          <a:off x="0" y="0"/>
          <a:ext cx="0" cy="0"/>
          <a:chOff x="0" y="0"/>
          <a:chExt cx="0" cy="0"/>
        </a:xfrm>
      </p:grpSpPr>
      <p:sp>
        <p:nvSpPr>
          <p:cNvPr id="11" name="Tijdelijke aanduiding voor inhoud 2"/>
          <p:cNvSpPr>
            <a:spLocks noGrp="1"/>
          </p:cNvSpPr>
          <p:nvPr>
            <p:ph sz="half" idx="16" hasCustomPrompt="1"/>
          </p:nvPr>
        </p:nvSpPr>
        <p:spPr>
          <a:xfrm>
            <a:off x="407987" y="914400"/>
            <a:ext cx="4092575" cy="3817937"/>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a:buClr>
                <a:srgbClr val="1A3877"/>
              </a:buClr>
              <a:defRPr lang="nl-NL" sz="1600" dirty="0" smtClean="0">
                <a:solidFill>
                  <a:srgbClr val="1A3877"/>
                </a:solidFill>
              </a:defRPr>
            </a:lvl1pPr>
            <a:lvl2pPr>
              <a:buClr>
                <a:srgbClr val="1A3877"/>
              </a:buClr>
              <a:defRPr lang="nl-NL" sz="1600" dirty="0" smtClean="0">
                <a:solidFill>
                  <a:srgbClr val="1A3877"/>
                </a:solidFill>
              </a:defRPr>
            </a:lvl2pPr>
            <a:lvl3pPr>
              <a:buClr>
                <a:srgbClr val="1A3877"/>
              </a:buClr>
              <a:defRPr lang="nl-NL" sz="1600" dirty="0" smtClean="0">
                <a:solidFill>
                  <a:srgbClr val="1A3877"/>
                </a:solidFill>
              </a:defRPr>
            </a:lvl3pPr>
            <a:lvl4pPr marL="448662" indent="0">
              <a:buClr>
                <a:srgbClr val="1A3877"/>
              </a:buClr>
              <a:buNone/>
              <a:defRPr lang="nl-NL" sz="1600" dirty="0" smtClean="0">
                <a:solidFill>
                  <a:srgbClr val="1A3877"/>
                </a:solidFill>
                <a:latin typeface="Segoe UI Light" panose="020B0502040204020203" pitchFamily="34" charset="0"/>
                <a:cs typeface="Segoe UI Light" panose="020B0502040204020203" pitchFamily="34" charset="0"/>
              </a:defRPr>
            </a:lvl4pPr>
            <a:lvl5pPr>
              <a:defRPr sz="1600"/>
            </a:lvl5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a:p>
            <a:pPr lvl="3"/>
            <a:endParaRPr lang="nl-NL" dirty="0"/>
          </a:p>
          <a:p>
            <a:pPr lvl="0"/>
            <a:endParaRPr lang="nl-NL" dirty="0"/>
          </a:p>
        </p:txBody>
      </p:sp>
      <p:sp>
        <p:nvSpPr>
          <p:cNvPr id="12" name="Rectangle 2">
            <a:extLst>
              <a:ext uri="{FF2B5EF4-FFF2-40B4-BE49-F238E27FC236}">
                <a16:creationId xmlns:a16="http://schemas.microsoft.com/office/drawing/2014/main" id="{F6D8D358-25A7-4C52-9B28-437BBD99EDB8}"/>
              </a:ext>
            </a:extLst>
          </p:cNvPr>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endParaRPr lang="nl-NL" dirty="0"/>
          </a:p>
        </p:txBody>
      </p:sp>
      <p:sp>
        <p:nvSpPr>
          <p:cNvPr id="13" name="Titel 8">
            <a:extLst>
              <a:ext uri="{FF2B5EF4-FFF2-40B4-BE49-F238E27FC236}">
                <a16:creationId xmlns:a16="http://schemas.microsoft.com/office/drawing/2014/main" id="{43730D3F-E082-4BA1-954D-102E5D53A717}"/>
              </a:ext>
            </a:extLst>
          </p:cNvPr>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4" name="Tijdelijke aanduiding voor inhoud 2">
            <a:extLst>
              <a:ext uri="{FF2B5EF4-FFF2-40B4-BE49-F238E27FC236}">
                <a16:creationId xmlns:a16="http://schemas.microsoft.com/office/drawing/2014/main" id="{C0F954E5-08B8-479E-A77F-1AE592ED4E8F}"/>
              </a:ext>
            </a:extLst>
          </p:cNvPr>
          <p:cNvSpPr>
            <a:spLocks noGrp="1"/>
          </p:cNvSpPr>
          <p:nvPr>
            <p:ph sz="half" idx="17" hasCustomPrompt="1"/>
          </p:nvPr>
        </p:nvSpPr>
        <p:spPr>
          <a:xfrm>
            <a:off x="4646613" y="914400"/>
            <a:ext cx="4102100" cy="3817937"/>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a:buClr>
                <a:srgbClr val="1A3877"/>
              </a:buClr>
              <a:defRPr lang="nl-NL" sz="1600" dirty="0" smtClean="0">
                <a:solidFill>
                  <a:srgbClr val="1A3877"/>
                </a:solidFill>
              </a:defRPr>
            </a:lvl1pPr>
            <a:lvl2pPr>
              <a:buClr>
                <a:srgbClr val="1A3877"/>
              </a:buClr>
              <a:defRPr lang="nl-NL" sz="1600" dirty="0" smtClean="0">
                <a:solidFill>
                  <a:srgbClr val="1A3877"/>
                </a:solidFill>
              </a:defRPr>
            </a:lvl2pPr>
            <a:lvl3pPr>
              <a:buClr>
                <a:srgbClr val="1A3877"/>
              </a:buClr>
              <a:defRPr lang="nl-NL" sz="1600" dirty="0" smtClean="0">
                <a:solidFill>
                  <a:srgbClr val="1A3877"/>
                </a:solidFill>
              </a:defRPr>
            </a:lvl3pPr>
            <a:lvl4pPr marL="448662" indent="0">
              <a:buClr>
                <a:srgbClr val="1A3877"/>
              </a:buClr>
              <a:buNone/>
              <a:defRPr lang="nl-NL" sz="1600" dirty="0" smtClean="0">
                <a:solidFill>
                  <a:srgbClr val="1A3877"/>
                </a:solidFill>
                <a:latin typeface="Segoe UI Light" panose="020B0502040204020203" pitchFamily="34" charset="0"/>
                <a:cs typeface="Segoe UI Light" panose="020B0502040204020203" pitchFamily="34" charset="0"/>
              </a:defRPr>
            </a:lvl4pPr>
            <a:lvl5pPr>
              <a:defRPr sz="1600"/>
            </a:lvl5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a:p>
            <a:pPr lvl="3"/>
            <a:endParaRPr lang="nl-NL" dirty="0"/>
          </a:p>
          <a:p>
            <a:pPr lvl="0"/>
            <a:endParaRPr lang="nl-NL" dirty="0"/>
          </a:p>
        </p:txBody>
      </p:sp>
      <p:sp>
        <p:nvSpPr>
          <p:cNvPr id="9" name="Rectangle 4">
            <a:extLst>
              <a:ext uri="{FF2B5EF4-FFF2-40B4-BE49-F238E27FC236}">
                <a16:creationId xmlns:a16="http://schemas.microsoft.com/office/drawing/2014/main" id="{1F207821-51AB-4052-AA99-D2994347A913}"/>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Tree>
    <p:extLst>
      <p:ext uri="{BB962C8B-B14F-4D97-AF65-F5344CB8AC3E}">
        <p14:creationId xmlns:p14="http://schemas.microsoft.com/office/powerpoint/2010/main" val="869533892"/>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act Engel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userDrawn="1"/>
        </p:nvSpPr>
        <p:spPr bwMode="auto">
          <a:xfrm>
            <a:off x="4572000" y="0"/>
            <a:ext cx="4572000" cy="5148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2608" y="2383044"/>
            <a:ext cx="2530785" cy="377681"/>
          </a:xfrm>
          <a:prstGeom prst="rect">
            <a:avLst/>
          </a:prstGeom>
        </p:spPr>
      </p:pic>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a:off x="8460432" y="4873850"/>
            <a:ext cx="277900" cy="154904"/>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dirty="0">
              <a:solidFill>
                <a:schemeClr val="bg1"/>
              </a:solidFill>
              <a:latin typeface="+mj-lt"/>
              <a:cs typeface="Arial" panose="020B0604020202020204" pitchFamily="34" charset="0"/>
            </a:endParaRPr>
          </a:p>
        </p:txBody>
      </p:sp>
      <p:sp>
        <p:nvSpPr>
          <p:cNvPr id="10" name="Tekstvak 9">
            <a:extLst>
              <a:ext uri="{FF2B5EF4-FFF2-40B4-BE49-F238E27FC236}">
                <a16:creationId xmlns:a16="http://schemas.microsoft.com/office/drawing/2014/main" id="{454C38D1-AB43-45B9-9E3A-278997D8DFD5}"/>
              </a:ext>
            </a:extLst>
          </p:cNvPr>
          <p:cNvSpPr txBox="1"/>
          <p:nvPr userDrawn="1"/>
        </p:nvSpPr>
        <p:spPr bwMode="auto">
          <a:xfrm>
            <a:off x="4920992" y="3291717"/>
            <a:ext cx="3878300" cy="996033"/>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ctr"/>
            <a:r>
              <a:rPr lang="nl-NL" sz="2000" b="0" dirty="0">
                <a:solidFill>
                  <a:schemeClr val="bg1"/>
                </a:solidFill>
                <a:latin typeface="+mj-lt"/>
              </a:rPr>
              <a:t>www.berenschot.com</a:t>
            </a:r>
            <a:br>
              <a:rPr lang="nl-NL" sz="2000" b="0" dirty="0">
                <a:solidFill>
                  <a:schemeClr val="bg1"/>
                </a:solidFill>
                <a:latin typeface="+mj-lt"/>
              </a:rPr>
            </a:br>
            <a:r>
              <a:rPr lang="nl-NL" sz="2000" b="0" dirty="0">
                <a:solidFill>
                  <a:schemeClr val="bg1"/>
                </a:solidFill>
                <a:latin typeface="+mj-lt"/>
              </a:rPr>
              <a:t> /berenschot</a:t>
            </a:r>
            <a:br>
              <a:rPr lang="nl-NL" sz="2000" b="0" dirty="0">
                <a:solidFill>
                  <a:schemeClr val="bg1"/>
                </a:solidFill>
                <a:latin typeface="+mj-lt"/>
              </a:rPr>
            </a:br>
            <a:endParaRPr lang="nl-NL" sz="2000" kern="0" dirty="0">
              <a:latin typeface="+mj-lt"/>
              <a:cs typeface="Arial" panose="020B0604020202020204" pitchFamily="34" charset="0"/>
            </a:endParaRPr>
          </a:p>
        </p:txBody>
      </p:sp>
      <p:pic>
        <p:nvPicPr>
          <p:cNvPr id="11" name="Picture 2" descr="Afbeeldingsresultaat voor linkedin logo png wit">
            <a:extLst>
              <a:ext uri="{FF2B5EF4-FFF2-40B4-BE49-F238E27FC236}">
                <a16:creationId xmlns:a16="http://schemas.microsoft.com/office/drawing/2014/main" id="{1F8B5B71-302D-450F-AB62-15EE471D5A0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70102" y="3709130"/>
            <a:ext cx="230772" cy="230772"/>
          </a:xfrm>
          <a:prstGeom prst="rect">
            <a:avLst/>
          </a:prstGeom>
          <a:noFill/>
          <a:extLst>
            <a:ext uri="{909E8E84-426E-40DD-AFC4-6F175D3DCCD1}">
              <a14:hiddenFill xmlns:a14="http://schemas.microsoft.com/office/drawing/2010/main">
                <a:solidFill>
                  <a:srgbClr val="FFFFFF"/>
                </a:solidFill>
              </a14:hiddenFill>
            </a:ext>
          </a:extLst>
        </p:spPr>
      </p:pic>
      <p:sp>
        <p:nvSpPr>
          <p:cNvPr id="13" name="Tijdelijke aanduiding voor afbeelding 5">
            <a:extLst>
              <a:ext uri="{FF2B5EF4-FFF2-40B4-BE49-F238E27FC236}">
                <a16:creationId xmlns:a16="http://schemas.microsoft.com/office/drawing/2014/main" id="{809082C5-8BB1-46F3-B8F1-05428B01E890}"/>
              </a:ext>
            </a:extLst>
          </p:cNvPr>
          <p:cNvSpPr>
            <a:spLocks noGrp="1"/>
          </p:cNvSpPr>
          <p:nvPr>
            <p:ph type="pic" sz="quarter" idx="10" hasCustomPrompt="1"/>
          </p:nvPr>
        </p:nvSpPr>
        <p:spPr>
          <a:xfrm>
            <a:off x="0" y="0"/>
            <a:ext cx="4572000" cy="5148000"/>
          </a:xfrm>
          <a:blipFill>
            <a:blip r:embed="rId5"/>
            <a:stretch>
              <a:fillRect/>
            </a:stretch>
          </a:blipFill>
        </p:spPr>
        <p:txBody>
          <a:bodyPr tIns="5472000"/>
          <a:lstStyle>
            <a:lvl1pPr marL="0" indent="0" algn="ctr">
              <a:buFontTx/>
              <a:buNone/>
              <a:defRPr sz="1400" b="0" i="0" u="none">
                <a:solidFill>
                  <a:schemeClr val="bg1">
                    <a:lumMod val="50000"/>
                  </a:schemeClr>
                </a:solidFill>
                <a:effectLst/>
                <a:latin typeface="+mn-lt"/>
                <a:cs typeface="Segoe UI" panose="020B0502040204020203" pitchFamily="34" charset="0"/>
              </a:defRPr>
            </a:lvl1pPr>
          </a:lstStyle>
          <a:p>
            <a:r>
              <a:rPr lang="nl-NL" dirty="0"/>
              <a:t>Voeg een afbeelding toe via het pictogram</a:t>
            </a:r>
          </a:p>
        </p:txBody>
      </p:sp>
    </p:spTree>
    <p:extLst>
      <p:ext uri="{BB962C8B-B14F-4D97-AF65-F5344CB8AC3E}">
        <p14:creationId xmlns:p14="http://schemas.microsoft.com/office/powerpoint/2010/main" val="3833546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chterkant A5-boekje Nederland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userDrawn="1"/>
        </p:nvSpPr>
        <p:spPr bwMode="auto">
          <a:xfrm>
            <a:off x="0" y="0"/>
            <a:ext cx="4572000" cy="5148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22592" y="771549"/>
            <a:ext cx="2530785" cy="377681"/>
          </a:xfrm>
          <a:prstGeom prst="rect">
            <a:avLst/>
          </a:prstGeom>
        </p:spPr>
      </p:pic>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rot="10800000">
            <a:off x="344405" y="214220"/>
            <a:ext cx="277900" cy="154904"/>
          </a:xfrm>
        </p:spPr>
        <p:txBody>
          <a:bodyPr/>
          <a:lstStyle>
            <a:lvl1pPr>
              <a:defRPr>
                <a:solidFill>
                  <a:schemeClr val="bg1"/>
                </a:solidFill>
              </a:defRPr>
            </a:lvl1pPr>
          </a:lstStyle>
          <a:p>
            <a:fld id="{24DBD99B-1A84-4AA6-804A-506E689C58E5}" type="slidenum">
              <a:rPr lang="nl-NL" smtClean="0"/>
              <a:pPr/>
              <a:t>‹nr.›</a:t>
            </a:fld>
            <a:endParaRPr lang="nl-NL" dirty="0"/>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rot="10800000">
            <a:off x="681788" y="19532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dirty="0">
              <a:solidFill>
                <a:schemeClr val="bg1"/>
              </a:solidFill>
              <a:latin typeface="+mj-lt"/>
              <a:cs typeface="Arial" panose="020B0604020202020204" pitchFamily="34" charset="0"/>
            </a:endParaRPr>
          </a:p>
        </p:txBody>
      </p:sp>
      <p:pic>
        <p:nvPicPr>
          <p:cNvPr id="5" name="Afbeelding 4">
            <a:extLst>
              <a:ext uri="{FF2B5EF4-FFF2-40B4-BE49-F238E27FC236}">
                <a16:creationId xmlns:a16="http://schemas.microsoft.com/office/drawing/2014/main" id="{593C2563-868A-4F35-8C5B-15317ADE9A0D}"/>
              </a:ext>
            </a:extLst>
          </p:cNvPr>
          <p:cNvPicPr>
            <a:picLocks noChangeAspect="1"/>
          </p:cNvPicPr>
          <p:nvPr userDrawn="1"/>
        </p:nvPicPr>
        <p:blipFill>
          <a:blip r:embed="rId4"/>
          <a:stretch>
            <a:fillRect/>
          </a:stretch>
        </p:blipFill>
        <p:spPr>
          <a:xfrm rot="10800000">
            <a:off x="4572000" y="0"/>
            <a:ext cx="4572000" cy="5146548"/>
          </a:xfrm>
          <a:prstGeom prst="rect">
            <a:avLst/>
          </a:prstGeom>
        </p:spPr>
      </p:pic>
      <p:sp>
        <p:nvSpPr>
          <p:cNvPr id="11" name="Titel 2">
            <a:extLst>
              <a:ext uri="{FF2B5EF4-FFF2-40B4-BE49-F238E27FC236}">
                <a16:creationId xmlns:a16="http://schemas.microsoft.com/office/drawing/2014/main" id="{8EB3C490-9872-4C79-AF93-EB6F1488A5F0}"/>
              </a:ext>
            </a:extLst>
          </p:cNvPr>
          <p:cNvSpPr txBox="1">
            <a:spLocks/>
          </p:cNvSpPr>
          <p:nvPr userDrawn="1"/>
        </p:nvSpPr>
        <p:spPr>
          <a:xfrm rot="10800000">
            <a:off x="5113534" y="267560"/>
            <a:ext cx="3490914" cy="1512272"/>
          </a:xfrm>
          <a:prstGeom prst="rect">
            <a:avLst/>
          </a:prstGeom>
          <a:solidFill>
            <a:schemeClr val="tx1">
              <a:alpha val="80000"/>
            </a:schemeClr>
          </a:solidFill>
        </p:spPr>
        <p:txBody>
          <a:bodyPr vert="horz" lIns="91440" tIns="45720" rIns="91440" bIns="45720" rtlCol="0" anchor="ctr">
            <a:noAutofit/>
          </a:bodyPr>
          <a:lstStyle>
            <a:lvl1pPr algn="l" defTabSz="704150" rtl="0" eaLnBrk="1" fontAlgn="base" hangingPunct="1">
              <a:lnSpc>
                <a:spcPct val="100000"/>
              </a:lnSpc>
              <a:spcBef>
                <a:spcPct val="0"/>
              </a:spcBef>
              <a:spcAft>
                <a:spcPct val="0"/>
              </a:spcAft>
              <a:buClr>
                <a:srgbClr val="1A3877"/>
              </a:buClr>
              <a:defRPr sz="2000" b="1" i="0" baseline="0">
                <a:solidFill>
                  <a:srgbClr val="1A3877"/>
                </a:solidFill>
                <a:latin typeface="+mj-lt"/>
                <a:ea typeface="+mj-ea"/>
                <a:cs typeface="+mj-cs"/>
              </a:defRPr>
            </a:lvl1pPr>
            <a:lvl2pPr algn="l" defTabSz="704150" rtl="0" eaLnBrk="1" fontAlgn="base" hangingPunct="1">
              <a:lnSpc>
                <a:spcPct val="117000"/>
              </a:lnSpc>
              <a:spcBef>
                <a:spcPct val="0"/>
              </a:spcBef>
              <a:spcAft>
                <a:spcPct val="0"/>
              </a:spcAft>
              <a:defRPr sz="1769" b="1">
                <a:solidFill>
                  <a:schemeClr val="tx1"/>
                </a:solidFill>
                <a:latin typeface="Arial" charset="0"/>
              </a:defRPr>
            </a:lvl2pPr>
            <a:lvl3pPr algn="l" defTabSz="704150" rtl="0" eaLnBrk="1" fontAlgn="base" hangingPunct="1">
              <a:lnSpc>
                <a:spcPct val="117000"/>
              </a:lnSpc>
              <a:spcBef>
                <a:spcPct val="0"/>
              </a:spcBef>
              <a:spcAft>
                <a:spcPct val="0"/>
              </a:spcAft>
              <a:defRPr sz="1769" b="1">
                <a:solidFill>
                  <a:schemeClr val="tx1"/>
                </a:solidFill>
                <a:latin typeface="Arial" charset="0"/>
              </a:defRPr>
            </a:lvl3pPr>
            <a:lvl4pPr algn="l" defTabSz="704150" rtl="0" eaLnBrk="1" fontAlgn="base" hangingPunct="1">
              <a:lnSpc>
                <a:spcPct val="117000"/>
              </a:lnSpc>
              <a:spcBef>
                <a:spcPct val="0"/>
              </a:spcBef>
              <a:spcAft>
                <a:spcPct val="0"/>
              </a:spcAft>
              <a:defRPr sz="1769" b="1">
                <a:solidFill>
                  <a:schemeClr val="tx1"/>
                </a:solidFill>
                <a:latin typeface="Arial" charset="0"/>
              </a:defRPr>
            </a:lvl4pPr>
            <a:lvl5pPr algn="l" defTabSz="704150" rtl="0" eaLnBrk="1" fontAlgn="base" hangingPunct="1">
              <a:lnSpc>
                <a:spcPct val="117000"/>
              </a:lnSpc>
              <a:spcBef>
                <a:spcPct val="0"/>
              </a:spcBef>
              <a:spcAft>
                <a:spcPct val="0"/>
              </a:spcAft>
              <a:defRPr sz="1769" b="1">
                <a:solidFill>
                  <a:schemeClr val="tx1"/>
                </a:solidFill>
                <a:latin typeface="Arial" charset="0"/>
              </a:defRPr>
            </a:lvl5pPr>
            <a:lvl6pPr marL="256378" algn="l" defTabSz="704150" rtl="0" eaLnBrk="1" fontAlgn="base" hangingPunct="1">
              <a:lnSpc>
                <a:spcPct val="117000"/>
              </a:lnSpc>
              <a:spcBef>
                <a:spcPct val="0"/>
              </a:spcBef>
              <a:spcAft>
                <a:spcPct val="0"/>
              </a:spcAft>
              <a:defRPr sz="1769" b="1">
                <a:solidFill>
                  <a:schemeClr val="tx1"/>
                </a:solidFill>
                <a:latin typeface="Arial" charset="0"/>
              </a:defRPr>
            </a:lvl6pPr>
            <a:lvl7pPr marL="512756" algn="l" defTabSz="704150" rtl="0" eaLnBrk="1" fontAlgn="base" hangingPunct="1">
              <a:lnSpc>
                <a:spcPct val="117000"/>
              </a:lnSpc>
              <a:spcBef>
                <a:spcPct val="0"/>
              </a:spcBef>
              <a:spcAft>
                <a:spcPct val="0"/>
              </a:spcAft>
              <a:defRPr sz="1769" b="1">
                <a:solidFill>
                  <a:schemeClr val="tx1"/>
                </a:solidFill>
                <a:latin typeface="Arial" charset="0"/>
              </a:defRPr>
            </a:lvl7pPr>
            <a:lvl8pPr marL="769134" algn="l" defTabSz="704150" rtl="0" eaLnBrk="1" fontAlgn="base" hangingPunct="1">
              <a:lnSpc>
                <a:spcPct val="117000"/>
              </a:lnSpc>
              <a:spcBef>
                <a:spcPct val="0"/>
              </a:spcBef>
              <a:spcAft>
                <a:spcPct val="0"/>
              </a:spcAft>
              <a:defRPr sz="1769" b="1">
                <a:solidFill>
                  <a:schemeClr val="tx1"/>
                </a:solidFill>
                <a:latin typeface="Arial" charset="0"/>
              </a:defRPr>
            </a:lvl8pPr>
            <a:lvl9pPr marL="1025512" algn="l" defTabSz="704150" rtl="0" eaLnBrk="1" fontAlgn="base" hangingPunct="1">
              <a:lnSpc>
                <a:spcPct val="117000"/>
              </a:lnSpc>
              <a:spcBef>
                <a:spcPct val="0"/>
              </a:spcBef>
              <a:spcAft>
                <a:spcPct val="0"/>
              </a:spcAft>
              <a:defRPr sz="1769" b="1">
                <a:solidFill>
                  <a:schemeClr val="tx1"/>
                </a:solidFill>
                <a:latin typeface="Arial" charset="0"/>
              </a:defRPr>
            </a:lvl9pPr>
          </a:lstStyle>
          <a:p>
            <a:pPr algn="ctr"/>
            <a:r>
              <a:rPr lang="nl-NL" sz="1300" b="0" kern="0" dirty="0">
                <a:solidFill>
                  <a:schemeClr val="bg1"/>
                </a:solidFill>
                <a:latin typeface="+mj-lt"/>
              </a:rPr>
              <a:t>Berenschot Groep B.V.</a:t>
            </a:r>
          </a:p>
          <a:p>
            <a:pPr algn="ctr"/>
            <a:r>
              <a:rPr lang="nl-NL" sz="1100" b="0" kern="0" dirty="0">
                <a:solidFill>
                  <a:schemeClr val="bg1"/>
                </a:solidFill>
                <a:latin typeface="+mn-lt"/>
              </a:rPr>
              <a:t>Europalaan 40, 3526 KS Utrecht</a:t>
            </a:r>
          </a:p>
          <a:p>
            <a:pPr algn="ctr"/>
            <a:r>
              <a:rPr lang="nl-NL" sz="1100" b="0" kern="0" dirty="0">
                <a:solidFill>
                  <a:schemeClr val="bg1"/>
                </a:solidFill>
                <a:latin typeface="+mn-lt"/>
              </a:rPr>
              <a:t>Postbus 8039, 3503 RA Utrecht</a:t>
            </a:r>
          </a:p>
          <a:p>
            <a:pPr algn="ctr"/>
            <a:r>
              <a:rPr lang="nl-NL" sz="1100" b="0" kern="0" dirty="0">
                <a:solidFill>
                  <a:schemeClr val="bg1"/>
                </a:solidFill>
                <a:latin typeface="+mn-lt"/>
              </a:rPr>
              <a:t>030 2 916 916</a:t>
            </a:r>
            <a:br>
              <a:rPr lang="nl-NL" sz="1100" b="0" kern="0" dirty="0">
                <a:solidFill>
                  <a:schemeClr val="bg1"/>
                </a:solidFill>
                <a:latin typeface="+mn-lt"/>
              </a:rPr>
            </a:br>
            <a:endParaRPr lang="nl-NL" sz="1100" b="0" kern="0" dirty="0">
              <a:solidFill>
                <a:schemeClr val="bg1"/>
              </a:solidFill>
              <a:latin typeface="+mn-lt"/>
            </a:endParaRPr>
          </a:p>
          <a:p>
            <a:pPr algn="ctr"/>
            <a:r>
              <a:rPr lang="nl-NL" sz="1200" b="0" kern="0" dirty="0">
                <a:solidFill>
                  <a:schemeClr val="bg1"/>
                </a:solidFill>
                <a:latin typeface="+mn-lt"/>
              </a:rPr>
              <a:t>www.berenschot.nl</a:t>
            </a:r>
            <a:br>
              <a:rPr lang="nl-NL" sz="1200" b="0" kern="0" dirty="0">
                <a:solidFill>
                  <a:schemeClr val="bg1"/>
                </a:solidFill>
                <a:latin typeface="+mn-lt"/>
              </a:rPr>
            </a:br>
            <a:r>
              <a:rPr lang="nl-NL" sz="1200" b="0" kern="0" dirty="0">
                <a:solidFill>
                  <a:schemeClr val="bg1"/>
                </a:solidFill>
                <a:latin typeface="+mn-lt"/>
              </a:rPr>
              <a:t>      /</a:t>
            </a:r>
            <a:r>
              <a:rPr lang="nl-NL" sz="1200" b="0" kern="0" dirty="0" err="1">
                <a:solidFill>
                  <a:schemeClr val="bg1"/>
                </a:solidFill>
                <a:latin typeface="+mn-lt"/>
              </a:rPr>
              <a:t>berenschot</a:t>
            </a:r>
            <a:endParaRPr lang="nl-NL" sz="1200" b="0" kern="0" dirty="0">
              <a:solidFill>
                <a:schemeClr val="bg1"/>
              </a:solidFill>
              <a:latin typeface="+mn-lt"/>
            </a:endParaRPr>
          </a:p>
        </p:txBody>
      </p:sp>
      <p:pic>
        <p:nvPicPr>
          <p:cNvPr id="14" name="Picture 2" descr="Afbeeldingsresultaat voor linkedin logo png wit">
            <a:extLst>
              <a:ext uri="{FF2B5EF4-FFF2-40B4-BE49-F238E27FC236}">
                <a16:creationId xmlns:a16="http://schemas.microsoft.com/office/drawing/2014/main" id="{A64CBCDA-C0C4-45B2-86FC-10F8BEF038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0800000">
            <a:off x="7127427" y="424973"/>
            <a:ext cx="126000" cy="12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0197943C-0508-4C2D-820C-5F8237487995}"/>
              </a:ext>
            </a:extLst>
          </p:cNvPr>
          <p:cNvSpPr txBox="1"/>
          <p:nvPr userDrawn="1"/>
        </p:nvSpPr>
        <p:spPr bwMode="auto">
          <a:xfrm rot="10800000">
            <a:off x="213736" y="2067694"/>
            <a:ext cx="4104456" cy="2257917"/>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1400" dirty="0">
                <a:solidFill>
                  <a:schemeClr val="bg1"/>
                </a:solidFill>
                <a:latin typeface="+mn-lt"/>
              </a:rPr>
              <a:t>Berenschot is een onafhankelijk organisatieadviesbureau met 350 medewerkers wereldwijd. Al 80 jaar verrassen wij onze opdrachtgevers in de publieke sector en het bedrijfsleven </a:t>
            </a:r>
            <a:r>
              <a:rPr lang="nl-NL" sz="1400">
                <a:solidFill>
                  <a:schemeClr val="bg1"/>
                </a:solidFill>
                <a:latin typeface="+mn-lt"/>
              </a:rPr>
              <a:t>met slimme en </a:t>
            </a:r>
            <a:r>
              <a:rPr lang="nl-NL" sz="1400" dirty="0">
                <a:solidFill>
                  <a:schemeClr val="bg1"/>
                </a:solidFill>
                <a:latin typeface="+mn-lt"/>
              </a:rPr>
              <a:t>nieuwe inzichten. We verwerven ze en maken ze toepasbaar. Dit door innovatie te koppelen aan creativiteit. Steeds opnieuw. Klanten kiezen voor Berenschot omdat onze adviezen hen op een voorsprong zetten.</a:t>
            </a:r>
          </a:p>
          <a:p>
            <a:pPr algn="ctr"/>
            <a:endParaRPr lang="nl-NL" sz="1600" kern="0" dirty="0">
              <a:latin typeface="+mn-lt"/>
              <a:cs typeface="Arial" panose="020B0604020202020204" pitchFamily="34" charset="0"/>
            </a:endParaRPr>
          </a:p>
        </p:txBody>
      </p:sp>
    </p:spTree>
    <p:extLst>
      <p:ext uri="{BB962C8B-B14F-4D97-AF65-F5344CB8AC3E}">
        <p14:creationId xmlns:p14="http://schemas.microsoft.com/office/powerpoint/2010/main" val="3914875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Achterkant A5-boekje Engel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userDrawn="1"/>
        </p:nvSpPr>
        <p:spPr bwMode="auto">
          <a:xfrm>
            <a:off x="0" y="0"/>
            <a:ext cx="4572000" cy="5148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22592" y="771549"/>
            <a:ext cx="2530785" cy="377681"/>
          </a:xfrm>
          <a:prstGeom prst="rect">
            <a:avLst/>
          </a:prstGeom>
        </p:spPr>
      </p:pic>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rot="10800000">
            <a:off x="344405" y="214220"/>
            <a:ext cx="277900" cy="154904"/>
          </a:xfrm>
        </p:spPr>
        <p:txBody>
          <a:bodyPr/>
          <a:lstStyle>
            <a:lvl1pPr>
              <a:defRPr>
                <a:solidFill>
                  <a:schemeClr val="bg1"/>
                </a:solidFill>
              </a:defRPr>
            </a:lvl1pPr>
          </a:lstStyle>
          <a:p>
            <a:fld id="{24DBD99B-1A84-4AA6-804A-506E689C58E5}" type="slidenum">
              <a:rPr lang="nl-NL" smtClean="0"/>
              <a:pPr/>
              <a:t>‹nr.›</a:t>
            </a:fld>
            <a:endParaRPr lang="nl-NL" dirty="0"/>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rot="10800000">
            <a:off x="681788" y="19532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dirty="0">
              <a:solidFill>
                <a:schemeClr val="bg1"/>
              </a:solidFill>
              <a:latin typeface="+mj-lt"/>
              <a:cs typeface="Arial" panose="020B0604020202020204" pitchFamily="34" charset="0"/>
            </a:endParaRPr>
          </a:p>
        </p:txBody>
      </p:sp>
      <p:pic>
        <p:nvPicPr>
          <p:cNvPr id="5" name="Afbeelding 4">
            <a:extLst>
              <a:ext uri="{FF2B5EF4-FFF2-40B4-BE49-F238E27FC236}">
                <a16:creationId xmlns:a16="http://schemas.microsoft.com/office/drawing/2014/main" id="{593C2563-868A-4F35-8C5B-15317ADE9A0D}"/>
              </a:ext>
            </a:extLst>
          </p:cNvPr>
          <p:cNvPicPr>
            <a:picLocks noChangeAspect="1"/>
          </p:cNvPicPr>
          <p:nvPr userDrawn="1"/>
        </p:nvPicPr>
        <p:blipFill>
          <a:blip r:embed="rId4"/>
          <a:stretch>
            <a:fillRect/>
          </a:stretch>
        </p:blipFill>
        <p:spPr>
          <a:xfrm rot="10800000">
            <a:off x="4572000" y="0"/>
            <a:ext cx="4572000" cy="5146548"/>
          </a:xfrm>
          <a:prstGeom prst="rect">
            <a:avLst/>
          </a:prstGeom>
        </p:spPr>
      </p:pic>
      <p:sp>
        <p:nvSpPr>
          <p:cNvPr id="11" name="Titel 2">
            <a:extLst>
              <a:ext uri="{FF2B5EF4-FFF2-40B4-BE49-F238E27FC236}">
                <a16:creationId xmlns:a16="http://schemas.microsoft.com/office/drawing/2014/main" id="{8EB3C490-9872-4C79-AF93-EB6F1488A5F0}"/>
              </a:ext>
            </a:extLst>
          </p:cNvPr>
          <p:cNvSpPr txBox="1">
            <a:spLocks/>
          </p:cNvSpPr>
          <p:nvPr userDrawn="1"/>
        </p:nvSpPr>
        <p:spPr>
          <a:xfrm rot="10800000">
            <a:off x="5113534" y="267560"/>
            <a:ext cx="3490914" cy="1656118"/>
          </a:xfrm>
          <a:prstGeom prst="rect">
            <a:avLst/>
          </a:prstGeom>
          <a:solidFill>
            <a:schemeClr val="tx1">
              <a:alpha val="80000"/>
            </a:schemeClr>
          </a:solidFill>
        </p:spPr>
        <p:txBody>
          <a:bodyPr vert="horz" lIns="91440" tIns="45720" rIns="91440" bIns="45720" rtlCol="0" anchor="ctr">
            <a:noAutofit/>
          </a:bodyPr>
          <a:lstStyle>
            <a:lvl1pPr algn="l" defTabSz="704150" rtl="0" eaLnBrk="1" fontAlgn="base" hangingPunct="1">
              <a:lnSpc>
                <a:spcPct val="100000"/>
              </a:lnSpc>
              <a:spcBef>
                <a:spcPct val="0"/>
              </a:spcBef>
              <a:spcAft>
                <a:spcPct val="0"/>
              </a:spcAft>
              <a:buClr>
                <a:srgbClr val="1A3877"/>
              </a:buClr>
              <a:defRPr sz="2000" b="1" i="0" baseline="0">
                <a:solidFill>
                  <a:srgbClr val="1A3877"/>
                </a:solidFill>
                <a:latin typeface="+mj-lt"/>
                <a:ea typeface="+mj-ea"/>
                <a:cs typeface="+mj-cs"/>
              </a:defRPr>
            </a:lvl1pPr>
            <a:lvl2pPr algn="l" defTabSz="704150" rtl="0" eaLnBrk="1" fontAlgn="base" hangingPunct="1">
              <a:lnSpc>
                <a:spcPct val="117000"/>
              </a:lnSpc>
              <a:spcBef>
                <a:spcPct val="0"/>
              </a:spcBef>
              <a:spcAft>
                <a:spcPct val="0"/>
              </a:spcAft>
              <a:defRPr sz="1769" b="1">
                <a:solidFill>
                  <a:schemeClr val="tx1"/>
                </a:solidFill>
                <a:latin typeface="Arial" charset="0"/>
              </a:defRPr>
            </a:lvl2pPr>
            <a:lvl3pPr algn="l" defTabSz="704150" rtl="0" eaLnBrk="1" fontAlgn="base" hangingPunct="1">
              <a:lnSpc>
                <a:spcPct val="117000"/>
              </a:lnSpc>
              <a:spcBef>
                <a:spcPct val="0"/>
              </a:spcBef>
              <a:spcAft>
                <a:spcPct val="0"/>
              </a:spcAft>
              <a:defRPr sz="1769" b="1">
                <a:solidFill>
                  <a:schemeClr val="tx1"/>
                </a:solidFill>
                <a:latin typeface="Arial" charset="0"/>
              </a:defRPr>
            </a:lvl3pPr>
            <a:lvl4pPr algn="l" defTabSz="704150" rtl="0" eaLnBrk="1" fontAlgn="base" hangingPunct="1">
              <a:lnSpc>
                <a:spcPct val="117000"/>
              </a:lnSpc>
              <a:spcBef>
                <a:spcPct val="0"/>
              </a:spcBef>
              <a:spcAft>
                <a:spcPct val="0"/>
              </a:spcAft>
              <a:defRPr sz="1769" b="1">
                <a:solidFill>
                  <a:schemeClr val="tx1"/>
                </a:solidFill>
                <a:latin typeface="Arial" charset="0"/>
              </a:defRPr>
            </a:lvl4pPr>
            <a:lvl5pPr algn="l" defTabSz="704150" rtl="0" eaLnBrk="1" fontAlgn="base" hangingPunct="1">
              <a:lnSpc>
                <a:spcPct val="117000"/>
              </a:lnSpc>
              <a:spcBef>
                <a:spcPct val="0"/>
              </a:spcBef>
              <a:spcAft>
                <a:spcPct val="0"/>
              </a:spcAft>
              <a:defRPr sz="1769" b="1">
                <a:solidFill>
                  <a:schemeClr val="tx1"/>
                </a:solidFill>
                <a:latin typeface="Arial" charset="0"/>
              </a:defRPr>
            </a:lvl5pPr>
            <a:lvl6pPr marL="256378" algn="l" defTabSz="704150" rtl="0" eaLnBrk="1" fontAlgn="base" hangingPunct="1">
              <a:lnSpc>
                <a:spcPct val="117000"/>
              </a:lnSpc>
              <a:spcBef>
                <a:spcPct val="0"/>
              </a:spcBef>
              <a:spcAft>
                <a:spcPct val="0"/>
              </a:spcAft>
              <a:defRPr sz="1769" b="1">
                <a:solidFill>
                  <a:schemeClr val="tx1"/>
                </a:solidFill>
                <a:latin typeface="Arial" charset="0"/>
              </a:defRPr>
            </a:lvl6pPr>
            <a:lvl7pPr marL="512756" algn="l" defTabSz="704150" rtl="0" eaLnBrk="1" fontAlgn="base" hangingPunct="1">
              <a:lnSpc>
                <a:spcPct val="117000"/>
              </a:lnSpc>
              <a:spcBef>
                <a:spcPct val="0"/>
              </a:spcBef>
              <a:spcAft>
                <a:spcPct val="0"/>
              </a:spcAft>
              <a:defRPr sz="1769" b="1">
                <a:solidFill>
                  <a:schemeClr val="tx1"/>
                </a:solidFill>
                <a:latin typeface="Arial" charset="0"/>
              </a:defRPr>
            </a:lvl7pPr>
            <a:lvl8pPr marL="769134" algn="l" defTabSz="704150" rtl="0" eaLnBrk="1" fontAlgn="base" hangingPunct="1">
              <a:lnSpc>
                <a:spcPct val="117000"/>
              </a:lnSpc>
              <a:spcBef>
                <a:spcPct val="0"/>
              </a:spcBef>
              <a:spcAft>
                <a:spcPct val="0"/>
              </a:spcAft>
              <a:defRPr sz="1769" b="1">
                <a:solidFill>
                  <a:schemeClr val="tx1"/>
                </a:solidFill>
                <a:latin typeface="Arial" charset="0"/>
              </a:defRPr>
            </a:lvl8pPr>
            <a:lvl9pPr marL="1025512" algn="l" defTabSz="704150" rtl="0" eaLnBrk="1" fontAlgn="base" hangingPunct="1">
              <a:lnSpc>
                <a:spcPct val="117000"/>
              </a:lnSpc>
              <a:spcBef>
                <a:spcPct val="0"/>
              </a:spcBef>
              <a:spcAft>
                <a:spcPct val="0"/>
              </a:spcAft>
              <a:defRPr sz="1769" b="1">
                <a:solidFill>
                  <a:schemeClr val="tx1"/>
                </a:solidFill>
                <a:latin typeface="Arial" charset="0"/>
              </a:defRPr>
            </a:lvl9pPr>
          </a:lstStyle>
          <a:p>
            <a:pPr algn="ctr"/>
            <a:r>
              <a:rPr lang="nl-NL" sz="1300" b="0" kern="0" dirty="0">
                <a:solidFill>
                  <a:schemeClr val="bg1"/>
                </a:solidFill>
                <a:latin typeface="+mj-lt"/>
              </a:rPr>
              <a:t>Berenschot Groep B.V.</a:t>
            </a:r>
          </a:p>
          <a:p>
            <a:pPr algn="ctr"/>
            <a:r>
              <a:rPr lang="nl-NL" sz="1100" b="0" kern="0" dirty="0">
                <a:solidFill>
                  <a:schemeClr val="bg1"/>
                </a:solidFill>
                <a:latin typeface="+mn-lt"/>
              </a:rPr>
              <a:t>Europalaan 40, 3526 KS Utrecht</a:t>
            </a:r>
          </a:p>
          <a:p>
            <a:pPr algn="ctr"/>
            <a:r>
              <a:rPr lang="nl-NL" sz="1100" b="0" kern="0" dirty="0">
                <a:solidFill>
                  <a:schemeClr val="bg1"/>
                </a:solidFill>
                <a:latin typeface="+mn-lt"/>
              </a:rPr>
              <a:t>Postbus 8039, 3503 RA Utrecht</a:t>
            </a:r>
          </a:p>
          <a:p>
            <a:pPr algn="ctr"/>
            <a:r>
              <a:rPr lang="nl-NL" sz="1100" b="0" kern="0" dirty="0">
                <a:solidFill>
                  <a:schemeClr val="bg1"/>
                </a:solidFill>
                <a:latin typeface="+mn-lt"/>
              </a:rPr>
              <a:t>The Netherlands </a:t>
            </a:r>
          </a:p>
          <a:p>
            <a:pPr algn="ctr"/>
            <a:r>
              <a:rPr lang="nl-NL" sz="1100" b="0" kern="0" dirty="0">
                <a:solidFill>
                  <a:schemeClr val="bg1"/>
                </a:solidFill>
                <a:latin typeface="+mn-lt"/>
              </a:rPr>
              <a:t>+31 30 2 916 916</a:t>
            </a:r>
          </a:p>
          <a:p>
            <a:pPr algn="ctr"/>
            <a:endParaRPr lang="nl-NL" sz="1100" b="0" kern="0" dirty="0">
              <a:solidFill>
                <a:schemeClr val="bg1"/>
              </a:solidFill>
              <a:latin typeface="+mn-lt"/>
            </a:endParaRPr>
          </a:p>
          <a:p>
            <a:pPr algn="ctr"/>
            <a:r>
              <a:rPr lang="nl-NL" sz="1200" b="0" kern="0" dirty="0">
                <a:solidFill>
                  <a:schemeClr val="bg1"/>
                </a:solidFill>
                <a:latin typeface="+mn-lt"/>
              </a:rPr>
              <a:t>www.berenschot.com</a:t>
            </a:r>
            <a:br>
              <a:rPr lang="nl-NL" sz="1200" b="0" kern="0" dirty="0">
                <a:solidFill>
                  <a:schemeClr val="bg1"/>
                </a:solidFill>
                <a:latin typeface="+mn-lt"/>
              </a:rPr>
            </a:br>
            <a:r>
              <a:rPr lang="nl-NL" sz="1200" b="0" kern="0" dirty="0">
                <a:solidFill>
                  <a:schemeClr val="bg1"/>
                </a:solidFill>
                <a:latin typeface="+mn-lt"/>
              </a:rPr>
              <a:t>      /berenschot</a:t>
            </a:r>
          </a:p>
        </p:txBody>
      </p:sp>
      <p:pic>
        <p:nvPicPr>
          <p:cNvPr id="14" name="Picture 2" descr="Afbeeldingsresultaat voor linkedin logo png wit">
            <a:extLst>
              <a:ext uri="{FF2B5EF4-FFF2-40B4-BE49-F238E27FC236}">
                <a16:creationId xmlns:a16="http://schemas.microsoft.com/office/drawing/2014/main" id="{A64CBCDA-C0C4-45B2-86FC-10F8BEF038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0800000">
            <a:off x="7126095" y="416667"/>
            <a:ext cx="126000" cy="12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0197943C-0508-4C2D-820C-5F8237487995}"/>
              </a:ext>
            </a:extLst>
          </p:cNvPr>
          <p:cNvSpPr txBox="1"/>
          <p:nvPr userDrawn="1"/>
        </p:nvSpPr>
        <p:spPr bwMode="auto">
          <a:xfrm rot="10800000">
            <a:off x="213736" y="2190805"/>
            <a:ext cx="4104456" cy="2011695"/>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err="1">
                <a:solidFill>
                  <a:schemeClr val="bg1"/>
                </a:solidFill>
                <a:latin typeface="+mn-lt"/>
              </a:rPr>
              <a:t>Berenschot</a:t>
            </a:r>
            <a:r>
              <a:rPr lang="en-US" sz="1400" dirty="0">
                <a:solidFill>
                  <a:schemeClr val="bg1"/>
                </a:solidFill>
                <a:latin typeface="+mn-lt"/>
              </a:rPr>
              <a:t> is an independent management consultancy firm with 350 employees worldwide. For 80 years, we have impressed our clients in the public and business sectors with smart, new insights. We acquire these new insights and turn them into something practicable. We do this by combining innovation and creativity. Again and again. Clients prefer </a:t>
            </a:r>
            <a:r>
              <a:rPr lang="en-US" sz="1400" dirty="0" err="1">
                <a:solidFill>
                  <a:schemeClr val="bg1"/>
                </a:solidFill>
                <a:latin typeface="+mn-lt"/>
              </a:rPr>
              <a:t>Berenschot</a:t>
            </a:r>
            <a:r>
              <a:rPr lang="en-US" sz="1400" dirty="0">
                <a:solidFill>
                  <a:schemeClr val="bg1"/>
                </a:solidFill>
                <a:latin typeface="+mn-lt"/>
              </a:rPr>
              <a:t> because our advice gives them a head start.</a:t>
            </a:r>
          </a:p>
        </p:txBody>
      </p:sp>
    </p:spTree>
    <p:extLst>
      <p:ext uri="{BB962C8B-B14F-4D97-AF65-F5344CB8AC3E}">
        <p14:creationId xmlns:p14="http://schemas.microsoft.com/office/powerpoint/2010/main" val="528488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chterkant A5-boekje Nederlands (2)">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93C2563-868A-4F35-8C5B-15317ADE9A0D}"/>
              </a:ext>
            </a:extLst>
          </p:cNvPr>
          <p:cNvPicPr>
            <a:picLocks noChangeAspect="1"/>
          </p:cNvPicPr>
          <p:nvPr userDrawn="1"/>
        </p:nvPicPr>
        <p:blipFill rotWithShape="1">
          <a:blip r:embed="rId2"/>
          <a:srcRect l="1" r="176"/>
          <a:stretch/>
        </p:blipFill>
        <p:spPr>
          <a:xfrm>
            <a:off x="0" y="0"/>
            <a:ext cx="4571999" cy="5148000"/>
          </a:xfrm>
          <a:prstGeom prst="rect">
            <a:avLst/>
          </a:prstGeom>
        </p:spPr>
      </p:pic>
      <p:sp>
        <p:nvSpPr>
          <p:cNvPr id="2" name="Rechthoek 1">
            <a:extLst>
              <a:ext uri="{FF2B5EF4-FFF2-40B4-BE49-F238E27FC236}">
                <a16:creationId xmlns:a16="http://schemas.microsoft.com/office/drawing/2014/main" id="{0BBDE421-3AE4-416F-B5A8-10C5AD29B36B}"/>
              </a:ext>
            </a:extLst>
          </p:cNvPr>
          <p:cNvSpPr/>
          <p:nvPr userDrawn="1"/>
        </p:nvSpPr>
        <p:spPr bwMode="auto">
          <a:xfrm>
            <a:off x="4572000" y="0"/>
            <a:ext cx="4572000" cy="5148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2608" y="3939902"/>
            <a:ext cx="2530785" cy="377681"/>
          </a:xfrm>
          <a:prstGeom prst="rect">
            <a:avLst/>
          </a:prstGeom>
        </p:spPr>
      </p:pic>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a:off x="8460432" y="4873850"/>
            <a:ext cx="277900" cy="154904"/>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dirty="0">
              <a:solidFill>
                <a:schemeClr val="bg1"/>
              </a:solidFill>
              <a:latin typeface="+mj-lt"/>
              <a:cs typeface="Arial" panose="020B0604020202020204" pitchFamily="34" charset="0"/>
            </a:endParaRPr>
          </a:p>
        </p:txBody>
      </p:sp>
      <p:sp>
        <p:nvSpPr>
          <p:cNvPr id="11" name="Titel 2">
            <a:extLst>
              <a:ext uri="{FF2B5EF4-FFF2-40B4-BE49-F238E27FC236}">
                <a16:creationId xmlns:a16="http://schemas.microsoft.com/office/drawing/2014/main" id="{8EB3C490-9872-4C79-AF93-EB6F1488A5F0}"/>
              </a:ext>
            </a:extLst>
          </p:cNvPr>
          <p:cNvSpPr txBox="1">
            <a:spLocks/>
          </p:cNvSpPr>
          <p:nvPr userDrawn="1"/>
        </p:nvSpPr>
        <p:spPr>
          <a:xfrm>
            <a:off x="342421" y="3291831"/>
            <a:ext cx="3887158" cy="1512272"/>
          </a:xfrm>
          <a:prstGeom prst="rect">
            <a:avLst/>
          </a:prstGeom>
          <a:solidFill>
            <a:schemeClr val="tx1">
              <a:alpha val="80000"/>
            </a:schemeClr>
          </a:solidFill>
        </p:spPr>
        <p:txBody>
          <a:bodyPr vert="horz" lIns="91440" tIns="45720" rIns="91440" bIns="45720" rtlCol="0" anchor="ctr">
            <a:noAutofit/>
          </a:bodyPr>
          <a:lstStyle>
            <a:lvl1pPr algn="l" defTabSz="704150" rtl="0" eaLnBrk="1" fontAlgn="base" hangingPunct="1">
              <a:lnSpc>
                <a:spcPct val="100000"/>
              </a:lnSpc>
              <a:spcBef>
                <a:spcPct val="0"/>
              </a:spcBef>
              <a:spcAft>
                <a:spcPct val="0"/>
              </a:spcAft>
              <a:buClr>
                <a:srgbClr val="1A3877"/>
              </a:buClr>
              <a:defRPr sz="2000" b="1" i="0" baseline="0">
                <a:solidFill>
                  <a:srgbClr val="1A3877"/>
                </a:solidFill>
                <a:latin typeface="+mj-lt"/>
                <a:ea typeface="+mj-ea"/>
                <a:cs typeface="+mj-cs"/>
              </a:defRPr>
            </a:lvl1pPr>
            <a:lvl2pPr algn="l" defTabSz="704150" rtl="0" eaLnBrk="1" fontAlgn="base" hangingPunct="1">
              <a:lnSpc>
                <a:spcPct val="117000"/>
              </a:lnSpc>
              <a:spcBef>
                <a:spcPct val="0"/>
              </a:spcBef>
              <a:spcAft>
                <a:spcPct val="0"/>
              </a:spcAft>
              <a:defRPr sz="1769" b="1">
                <a:solidFill>
                  <a:schemeClr val="tx1"/>
                </a:solidFill>
                <a:latin typeface="Arial" charset="0"/>
              </a:defRPr>
            </a:lvl2pPr>
            <a:lvl3pPr algn="l" defTabSz="704150" rtl="0" eaLnBrk="1" fontAlgn="base" hangingPunct="1">
              <a:lnSpc>
                <a:spcPct val="117000"/>
              </a:lnSpc>
              <a:spcBef>
                <a:spcPct val="0"/>
              </a:spcBef>
              <a:spcAft>
                <a:spcPct val="0"/>
              </a:spcAft>
              <a:defRPr sz="1769" b="1">
                <a:solidFill>
                  <a:schemeClr val="tx1"/>
                </a:solidFill>
                <a:latin typeface="Arial" charset="0"/>
              </a:defRPr>
            </a:lvl3pPr>
            <a:lvl4pPr algn="l" defTabSz="704150" rtl="0" eaLnBrk="1" fontAlgn="base" hangingPunct="1">
              <a:lnSpc>
                <a:spcPct val="117000"/>
              </a:lnSpc>
              <a:spcBef>
                <a:spcPct val="0"/>
              </a:spcBef>
              <a:spcAft>
                <a:spcPct val="0"/>
              </a:spcAft>
              <a:defRPr sz="1769" b="1">
                <a:solidFill>
                  <a:schemeClr val="tx1"/>
                </a:solidFill>
                <a:latin typeface="Arial" charset="0"/>
              </a:defRPr>
            </a:lvl4pPr>
            <a:lvl5pPr algn="l" defTabSz="704150" rtl="0" eaLnBrk="1" fontAlgn="base" hangingPunct="1">
              <a:lnSpc>
                <a:spcPct val="117000"/>
              </a:lnSpc>
              <a:spcBef>
                <a:spcPct val="0"/>
              </a:spcBef>
              <a:spcAft>
                <a:spcPct val="0"/>
              </a:spcAft>
              <a:defRPr sz="1769" b="1">
                <a:solidFill>
                  <a:schemeClr val="tx1"/>
                </a:solidFill>
                <a:latin typeface="Arial" charset="0"/>
              </a:defRPr>
            </a:lvl5pPr>
            <a:lvl6pPr marL="256378" algn="l" defTabSz="704150" rtl="0" eaLnBrk="1" fontAlgn="base" hangingPunct="1">
              <a:lnSpc>
                <a:spcPct val="117000"/>
              </a:lnSpc>
              <a:spcBef>
                <a:spcPct val="0"/>
              </a:spcBef>
              <a:spcAft>
                <a:spcPct val="0"/>
              </a:spcAft>
              <a:defRPr sz="1769" b="1">
                <a:solidFill>
                  <a:schemeClr val="tx1"/>
                </a:solidFill>
                <a:latin typeface="Arial" charset="0"/>
              </a:defRPr>
            </a:lvl6pPr>
            <a:lvl7pPr marL="512756" algn="l" defTabSz="704150" rtl="0" eaLnBrk="1" fontAlgn="base" hangingPunct="1">
              <a:lnSpc>
                <a:spcPct val="117000"/>
              </a:lnSpc>
              <a:spcBef>
                <a:spcPct val="0"/>
              </a:spcBef>
              <a:spcAft>
                <a:spcPct val="0"/>
              </a:spcAft>
              <a:defRPr sz="1769" b="1">
                <a:solidFill>
                  <a:schemeClr val="tx1"/>
                </a:solidFill>
                <a:latin typeface="Arial" charset="0"/>
              </a:defRPr>
            </a:lvl7pPr>
            <a:lvl8pPr marL="769134" algn="l" defTabSz="704150" rtl="0" eaLnBrk="1" fontAlgn="base" hangingPunct="1">
              <a:lnSpc>
                <a:spcPct val="117000"/>
              </a:lnSpc>
              <a:spcBef>
                <a:spcPct val="0"/>
              </a:spcBef>
              <a:spcAft>
                <a:spcPct val="0"/>
              </a:spcAft>
              <a:defRPr sz="1769" b="1">
                <a:solidFill>
                  <a:schemeClr val="tx1"/>
                </a:solidFill>
                <a:latin typeface="Arial" charset="0"/>
              </a:defRPr>
            </a:lvl8pPr>
            <a:lvl9pPr marL="1025512" algn="l" defTabSz="704150" rtl="0" eaLnBrk="1" fontAlgn="base" hangingPunct="1">
              <a:lnSpc>
                <a:spcPct val="117000"/>
              </a:lnSpc>
              <a:spcBef>
                <a:spcPct val="0"/>
              </a:spcBef>
              <a:spcAft>
                <a:spcPct val="0"/>
              </a:spcAft>
              <a:defRPr sz="1769" b="1">
                <a:solidFill>
                  <a:schemeClr val="tx1"/>
                </a:solidFill>
                <a:latin typeface="Arial" charset="0"/>
              </a:defRPr>
            </a:lvl9pPr>
          </a:lstStyle>
          <a:p>
            <a:pPr algn="ctr"/>
            <a:r>
              <a:rPr lang="nl-NL" sz="1300" b="0" kern="0" dirty="0">
                <a:solidFill>
                  <a:schemeClr val="bg1"/>
                </a:solidFill>
                <a:latin typeface="+mj-lt"/>
              </a:rPr>
              <a:t>Berenschot Groep B.V.</a:t>
            </a:r>
          </a:p>
          <a:p>
            <a:pPr algn="ctr"/>
            <a:r>
              <a:rPr lang="nl-NL" sz="1100" b="0" kern="0" dirty="0">
                <a:solidFill>
                  <a:schemeClr val="bg1"/>
                </a:solidFill>
                <a:latin typeface="+mn-lt"/>
              </a:rPr>
              <a:t>Europalaan 40, 3526 KS Utrecht</a:t>
            </a:r>
          </a:p>
          <a:p>
            <a:pPr algn="ctr"/>
            <a:r>
              <a:rPr lang="nl-NL" sz="1100" b="0" kern="0" dirty="0">
                <a:solidFill>
                  <a:schemeClr val="bg1"/>
                </a:solidFill>
                <a:latin typeface="+mn-lt"/>
              </a:rPr>
              <a:t>Postbus 8039, 3503 RA Utrecht</a:t>
            </a:r>
          </a:p>
          <a:p>
            <a:pPr algn="ctr"/>
            <a:r>
              <a:rPr lang="nl-NL" sz="1100" b="0" kern="0" dirty="0">
                <a:solidFill>
                  <a:schemeClr val="bg1"/>
                </a:solidFill>
                <a:latin typeface="+mn-lt"/>
              </a:rPr>
              <a:t>030 2 916 916</a:t>
            </a:r>
            <a:br>
              <a:rPr lang="nl-NL" sz="1100" b="0" kern="0" dirty="0">
                <a:solidFill>
                  <a:schemeClr val="bg1"/>
                </a:solidFill>
                <a:latin typeface="+mn-lt"/>
              </a:rPr>
            </a:br>
            <a:endParaRPr lang="nl-NL" sz="1100" b="0" kern="0" dirty="0">
              <a:solidFill>
                <a:schemeClr val="bg1"/>
              </a:solidFill>
              <a:latin typeface="+mn-lt"/>
            </a:endParaRPr>
          </a:p>
          <a:p>
            <a:pPr algn="ctr"/>
            <a:r>
              <a:rPr lang="nl-NL" sz="1200" b="0" kern="0" dirty="0">
                <a:solidFill>
                  <a:schemeClr val="bg1"/>
                </a:solidFill>
                <a:latin typeface="+mn-lt"/>
              </a:rPr>
              <a:t>www.berenschot.nl</a:t>
            </a:r>
            <a:br>
              <a:rPr lang="nl-NL" sz="1200" b="0" kern="0" dirty="0">
                <a:solidFill>
                  <a:schemeClr val="bg1"/>
                </a:solidFill>
                <a:latin typeface="+mn-lt"/>
              </a:rPr>
            </a:br>
            <a:r>
              <a:rPr lang="nl-NL" sz="1200" b="0" kern="0" dirty="0">
                <a:solidFill>
                  <a:schemeClr val="bg1"/>
                </a:solidFill>
                <a:latin typeface="+mn-lt"/>
              </a:rPr>
              <a:t>      /</a:t>
            </a:r>
            <a:r>
              <a:rPr lang="nl-NL" sz="1200" b="0" kern="0" dirty="0" err="1">
                <a:solidFill>
                  <a:schemeClr val="bg1"/>
                </a:solidFill>
                <a:latin typeface="+mn-lt"/>
              </a:rPr>
              <a:t>berenschot</a:t>
            </a:r>
            <a:endParaRPr lang="nl-NL" sz="1200" b="0" kern="0" dirty="0">
              <a:solidFill>
                <a:schemeClr val="bg1"/>
              </a:solidFill>
              <a:latin typeface="+mn-lt"/>
            </a:endParaRPr>
          </a:p>
        </p:txBody>
      </p:sp>
      <p:pic>
        <p:nvPicPr>
          <p:cNvPr id="14" name="Picture 2" descr="Afbeeldingsresultaat voor linkedin logo png wit">
            <a:extLst>
              <a:ext uri="{FF2B5EF4-FFF2-40B4-BE49-F238E27FC236}">
                <a16:creationId xmlns:a16="http://schemas.microsoft.com/office/drawing/2014/main" id="{A64CBCDA-C0C4-45B2-86FC-10F8BEF038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77736" y="4530714"/>
            <a:ext cx="126000" cy="12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0197943C-0508-4C2D-820C-5F8237487995}"/>
              </a:ext>
            </a:extLst>
          </p:cNvPr>
          <p:cNvSpPr txBox="1"/>
          <p:nvPr userDrawn="1"/>
        </p:nvSpPr>
        <p:spPr bwMode="auto">
          <a:xfrm>
            <a:off x="4783752" y="771550"/>
            <a:ext cx="4104456" cy="2257917"/>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1400" dirty="0">
                <a:solidFill>
                  <a:schemeClr val="bg1"/>
                </a:solidFill>
                <a:latin typeface="+mn-lt"/>
              </a:rPr>
              <a:t>Berenschot is een onafhankelijk organisatieadviesbureau met 350 medewerkers wereldwijd. Al 80 jaar verrassen wij onze opdrachtgevers in de publieke sector en het bedrijfsleven met slimme en nieuwe inzichten. We verwerven ze en maken ze toepasbaar. Dit door innovatie te koppelen aan creativiteit. Steeds opnieuw. Klanten kiezen voor Berenschot omdat onze adviezen hen op een voorsprong zetten.</a:t>
            </a:r>
          </a:p>
          <a:p>
            <a:pPr algn="ctr"/>
            <a:endParaRPr lang="nl-NL" sz="1600" kern="0" dirty="0">
              <a:latin typeface="+mn-lt"/>
              <a:cs typeface="Arial" panose="020B0604020202020204" pitchFamily="34" charset="0"/>
            </a:endParaRPr>
          </a:p>
        </p:txBody>
      </p:sp>
    </p:spTree>
    <p:extLst>
      <p:ext uri="{BB962C8B-B14F-4D97-AF65-F5344CB8AC3E}">
        <p14:creationId xmlns:p14="http://schemas.microsoft.com/office/powerpoint/2010/main" val="2329581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chterkant A5-boekje Engels (2)">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93C2563-868A-4F35-8C5B-15317ADE9A0D}"/>
              </a:ext>
            </a:extLst>
          </p:cNvPr>
          <p:cNvPicPr>
            <a:picLocks noChangeAspect="1"/>
          </p:cNvPicPr>
          <p:nvPr userDrawn="1"/>
        </p:nvPicPr>
        <p:blipFill rotWithShape="1">
          <a:blip r:embed="rId2"/>
          <a:srcRect r="176"/>
          <a:stretch/>
        </p:blipFill>
        <p:spPr>
          <a:xfrm>
            <a:off x="0" y="0"/>
            <a:ext cx="4571999" cy="5148000"/>
          </a:xfrm>
          <a:prstGeom prst="rect">
            <a:avLst/>
          </a:prstGeom>
        </p:spPr>
      </p:pic>
      <p:sp>
        <p:nvSpPr>
          <p:cNvPr id="12" name="Titel 2">
            <a:extLst>
              <a:ext uri="{FF2B5EF4-FFF2-40B4-BE49-F238E27FC236}">
                <a16:creationId xmlns:a16="http://schemas.microsoft.com/office/drawing/2014/main" id="{413475FA-B92D-4A91-A1A6-C2C8D66A4C24}"/>
              </a:ext>
            </a:extLst>
          </p:cNvPr>
          <p:cNvSpPr txBox="1">
            <a:spLocks/>
          </p:cNvSpPr>
          <p:nvPr userDrawn="1"/>
        </p:nvSpPr>
        <p:spPr>
          <a:xfrm>
            <a:off x="342421" y="3178140"/>
            <a:ext cx="3887158" cy="1693056"/>
          </a:xfrm>
          <a:prstGeom prst="rect">
            <a:avLst/>
          </a:prstGeom>
          <a:solidFill>
            <a:schemeClr val="tx1">
              <a:alpha val="80000"/>
            </a:schemeClr>
          </a:solidFill>
        </p:spPr>
        <p:txBody>
          <a:bodyPr vert="horz" lIns="91440" tIns="45720" rIns="91440" bIns="45720" rtlCol="0" anchor="ctr">
            <a:noAutofit/>
          </a:bodyPr>
          <a:lstStyle>
            <a:lvl1pPr algn="l" defTabSz="704150" rtl="0" eaLnBrk="1" fontAlgn="base" hangingPunct="1">
              <a:lnSpc>
                <a:spcPct val="100000"/>
              </a:lnSpc>
              <a:spcBef>
                <a:spcPct val="0"/>
              </a:spcBef>
              <a:spcAft>
                <a:spcPct val="0"/>
              </a:spcAft>
              <a:buClr>
                <a:srgbClr val="1A3877"/>
              </a:buClr>
              <a:defRPr sz="2000" b="1" i="0" baseline="0">
                <a:solidFill>
                  <a:srgbClr val="1A3877"/>
                </a:solidFill>
                <a:latin typeface="+mj-lt"/>
                <a:ea typeface="+mj-ea"/>
                <a:cs typeface="+mj-cs"/>
              </a:defRPr>
            </a:lvl1pPr>
            <a:lvl2pPr algn="l" defTabSz="704150" rtl="0" eaLnBrk="1" fontAlgn="base" hangingPunct="1">
              <a:lnSpc>
                <a:spcPct val="117000"/>
              </a:lnSpc>
              <a:spcBef>
                <a:spcPct val="0"/>
              </a:spcBef>
              <a:spcAft>
                <a:spcPct val="0"/>
              </a:spcAft>
              <a:defRPr sz="1769" b="1">
                <a:solidFill>
                  <a:schemeClr val="tx1"/>
                </a:solidFill>
                <a:latin typeface="Arial" charset="0"/>
              </a:defRPr>
            </a:lvl2pPr>
            <a:lvl3pPr algn="l" defTabSz="704150" rtl="0" eaLnBrk="1" fontAlgn="base" hangingPunct="1">
              <a:lnSpc>
                <a:spcPct val="117000"/>
              </a:lnSpc>
              <a:spcBef>
                <a:spcPct val="0"/>
              </a:spcBef>
              <a:spcAft>
                <a:spcPct val="0"/>
              </a:spcAft>
              <a:defRPr sz="1769" b="1">
                <a:solidFill>
                  <a:schemeClr val="tx1"/>
                </a:solidFill>
                <a:latin typeface="Arial" charset="0"/>
              </a:defRPr>
            </a:lvl3pPr>
            <a:lvl4pPr algn="l" defTabSz="704150" rtl="0" eaLnBrk="1" fontAlgn="base" hangingPunct="1">
              <a:lnSpc>
                <a:spcPct val="117000"/>
              </a:lnSpc>
              <a:spcBef>
                <a:spcPct val="0"/>
              </a:spcBef>
              <a:spcAft>
                <a:spcPct val="0"/>
              </a:spcAft>
              <a:defRPr sz="1769" b="1">
                <a:solidFill>
                  <a:schemeClr val="tx1"/>
                </a:solidFill>
                <a:latin typeface="Arial" charset="0"/>
              </a:defRPr>
            </a:lvl4pPr>
            <a:lvl5pPr algn="l" defTabSz="704150" rtl="0" eaLnBrk="1" fontAlgn="base" hangingPunct="1">
              <a:lnSpc>
                <a:spcPct val="117000"/>
              </a:lnSpc>
              <a:spcBef>
                <a:spcPct val="0"/>
              </a:spcBef>
              <a:spcAft>
                <a:spcPct val="0"/>
              </a:spcAft>
              <a:defRPr sz="1769" b="1">
                <a:solidFill>
                  <a:schemeClr val="tx1"/>
                </a:solidFill>
                <a:latin typeface="Arial" charset="0"/>
              </a:defRPr>
            </a:lvl5pPr>
            <a:lvl6pPr marL="256378" algn="l" defTabSz="704150" rtl="0" eaLnBrk="1" fontAlgn="base" hangingPunct="1">
              <a:lnSpc>
                <a:spcPct val="117000"/>
              </a:lnSpc>
              <a:spcBef>
                <a:spcPct val="0"/>
              </a:spcBef>
              <a:spcAft>
                <a:spcPct val="0"/>
              </a:spcAft>
              <a:defRPr sz="1769" b="1">
                <a:solidFill>
                  <a:schemeClr val="tx1"/>
                </a:solidFill>
                <a:latin typeface="Arial" charset="0"/>
              </a:defRPr>
            </a:lvl6pPr>
            <a:lvl7pPr marL="512756" algn="l" defTabSz="704150" rtl="0" eaLnBrk="1" fontAlgn="base" hangingPunct="1">
              <a:lnSpc>
                <a:spcPct val="117000"/>
              </a:lnSpc>
              <a:spcBef>
                <a:spcPct val="0"/>
              </a:spcBef>
              <a:spcAft>
                <a:spcPct val="0"/>
              </a:spcAft>
              <a:defRPr sz="1769" b="1">
                <a:solidFill>
                  <a:schemeClr val="tx1"/>
                </a:solidFill>
                <a:latin typeface="Arial" charset="0"/>
              </a:defRPr>
            </a:lvl7pPr>
            <a:lvl8pPr marL="769134" algn="l" defTabSz="704150" rtl="0" eaLnBrk="1" fontAlgn="base" hangingPunct="1">
              <a:lnSpc>
                <a:spcPct val="117000"/>
              </a:lnSpc>
              <a:spcBef>
                <a:spcPct val="0"/>
              </a:spcBef>
              <a:spcAft>
                <a:spcPct val="0"/>
              </a:spcAft>
              <a:defRPr sz="1769" b="1">
                <a:solidFill>
                  <a:schemeClr val="tx1"/>
                </a:solidFill>
                <a:latin typeface="Arial" charset="0"/>
              </a:defRPr>
            </a:lvl8pPr>
            <a:lvl9pPr marL="1025512" algn="l" defTabSz="704150" rtl="0" eaLnBrk="1" fontAlgn="base" hangingPunct="1">
              <a:lnSpc>
                <a:spcPct val="117000"/>
              </a:lnSpc>
              <a:spcBef>
                <a:spcPct val="0"/>
              </a:spcBef>
              <a:spcAft>
                <a:spcPct val="0"/>
              </a:spcAft>
              <a:defRPr sz="1769" b="1">
                <a:solidFill>
                  <a:schemeClr val="tx1"/>
                </a:solidFill>
                <a:latin typeface="Arial" charset="0"/>
              </a:defRPr>
            </a:lvl9pPr>
          </a:lstStyle>
          <a:p>
            <a:pPr algn="ctr"/>
            <a:r>
              <a:rPr lang="nl-NL" sz="1300" b="0" kern="0" dirty="0">
                <a:solidFill>
                  <a:schemeClr val="bg1"/>
                </a:solidFill>
                <a:latin typeface="+mj-lt"/>
              </a:rPr>
              <a:t>Berenschot Groep B.V.</a:t>
            </a:r>
          </a:p>
          <a:p>
            <a:pPr algn="ctr"/>
            <a:r>
              <a:rPr lang="nl-NL" sz="1100" b="0" kern="0" dirty="0">
                <a:solidFill>
                  <a:schemeClr val="bg1"/>
                </a:solidFill>
                <a:latin typeface="+mn-lt"/>
              </a:rPr>
              <a:t>Europalaan 40, 3526 KS Utrecht</a:t>
            </a:r>
          </a:p>
          <a:p>
            <a:pPr algn="ctr"/>
            <a:r>
              <a:rPr lang="nl-NL" sz="1100" b="0" kern="0" dirty="0">
                <a:solidFill>
                  <a:schemeClr val="bg1"/>
                </a:solidFill>
                <a:latin typeface="+mn-lt"/>
              </a:rPr>
              <a:t>Postbus 8039, 3503 RA Utrecht</a:t>
            </a:r>
          </a:p>
          <a:p>
            <a:pPr algn="ctr"/>
            <a:r>
              <a:rPr lang="en-US" sz="1100" b="0" kern="0" dirty="0">
                <a:solidFill>
                  <a:schemeClr val="bg1"/>
                </a:solidFill>
                <a:latin typeface="+mn-lt"/>
              </a:rPr>
              <a:t>The Netherlands </a:t>
            </a:r>
          </a:p>
          <a:p>
            <a:pPr algn="ctr"/>
            <a:r>
              <a:rPr lang="en-US" sz="1100" b="0" kern="0" dirty="0">
                <a:solidFill>
                  <a:schemeClr val="bg1"/>
                </a:solidFill>
                <a:latin typeface="+mn-lt"/>
              </a:rPr>
              <a:t>+31 30 2 916 916</a:t>
            </a:r>
          </a:p>
          <a:p>
            <a:pPr algn="ctr"/>
            <a:endParaRPr lang="en-US" sz="1100" b="0" kern="0" dirty="0">
              <a:solidFill>
                <a:schemeClr val="bg1"/>
              </a:solidFill>
              <a:latin typeface="+mn-lt"/>
            </a:endParaRPr>
          </a:p>
          <a:p>
            <a:pPr algn="ctr"/>
            <a:r>
              <a:rPr lang="nl-NL" sz="1200" b="0" kern="0" dirty="0">
                <a:solidFill>
                  <a:schemeClr val="bg1"/>
                </a:solidFill>
                <a:latin typeface="+mn-lt"/>
              </a:rPr>
              <a:t>www.berenschot.com</a:t>
            </a:r>
            <a:br>
              <a:rPr lang="nl-NL" sz="1200" b="0" kern="0" dirty="0">
                <a:solidFill>
                  <a:schemeClr val="bg1"/>
                </a:solidFill>
                <a:latin typeface="+mn-lt"/>
              </a:rPr>
            </a:br>
            <a:r>
              <a:rPr lang="nl-NL" sz="1200" b="0" kern="0" dirty="0">
                <a:solidFill>
                  <a:schemeClr val="bg1"/>
                </a:solidFill>
                <a:latin typeface="+mn-lt"/>
              </a:rPr>
              <a:t>      /berenschot</a:t>
            </a:r>
          </a:p>
        </p:txBody>
      </p:sp>
      <p:sp>
        <p:nvSpPr>
          <p:cNvPr id="2" name="Rechthoek 1">
            <a:extLst>
              <a:ext uri="{FF2B5EF4-FFF2-40B4-BE49-F238E27FC236}">
                <a16:creationId xmlns:a16="http://schemas.microsoft.com/office/drawing/2014/main" id="{0BBDE421-3AE4-416F-B5A8-10C5AD29B36B}"/>
              </a:ext>
            </a:extLst>
          </p:cNvPr>
          <p:cNvSpPr/>
          <p:nvPr userDrawn="1"/>
        </p:nvSpPr>
        <p:spPr bwMode="auto">
          <a:xfrm>
            <a:off x="4572000" y="0"/>
            <a:ext cx="4572000" cy="5148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dirty="0">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2608" y="3939902"/>
            <a:ext cx="2530785" cy="377681"/>
          </a:xfrm>
          <a:prstGeom prst="rect">
            <a:avLst/>
          </a:prstGeom>
        </p:spPr>
      </p:pic>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a:off x="8460432" y="4873850"/>
            <a:ext cx="277900" cy="154904"/>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dirty="0">
              <a:solidFill>
                <a:schemeClr val="bg1"/>
              </a:solidFill>
              <a:latin typeface="+mj-lt"/>
              <a:cs typeface="Arial" panose="020B0604020202020204" pitchFamily="34" charset="0"/>
            </a:endParaRPr>
          </a:p>
        </p:txBody>
      </p:sp>
      <p:pic>
        <p:nvPicPr>
          <p:cNvPr id="14" name="Picture 2" descr="Afbeeldingsresultaat voor linkedin logo png wit">
            <a:extLst>
              <a:ext uri="{FF2B5EF4-FFF2-40B4-BE49-F238E27FC236}">
                <a16:creationId xmlns:a16="http://schemas.microsoft.com/office/drawing/2014/main" id="{A64CBCDA-C0C4-45B2-86FC-10F8BEF038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77736" y="4605118"/>
            <a:ext cx="126000" cy="1260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0197943C-0508-4C2D-820C-5F8237487995}"/>
              </a:ext>
            </a:extLst>
          </p:cNvPr>
          <p:cNvSpPr txBox="1"/>
          <p:nvPr userDrawn="1"/>
        </p:nvSpPr>
        <p:spPr bwMode="auto">
          <a:xfrm>
            <a:off x="4783752" y="771550"/>
            <a:ext cx="4104456" cy="2011695"/>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dirty="0" err="1">
                <a:solidFill>
                  <a:schemeClr val="bg1"/>
                </a:solidFill>
                <a:latin typeface="+mn-lt"/>
              </a:rPr>
              <a:t>Berenschot</a:t>
            </a:r>
            <a:r>
              <a:rPr lang="en-US" sz="1400" dirty="0">
                <a:solidFill>
                  <a:schemeClr val="bg1"/>
                </a:solidFill>
                <a:latin typeface="+mn-lt"/>
              </a:rPr>
              <a:t> is an independent management consultancy firm with 350 employees worldwide. For 80 years, we have impressed our clients in the public and business sectors with smart, new insights. We acquire these new insights and turn them into something practicable. We do this by combining innovation and creativity. Again and again. Clients prefer </a:t>
            </a:r>
            <a:r>
              <a:rPr lang="en-US" sz="1400" dirty="0" err="1">
                <a:solidFill>
                  <a:schemeClr val="bg1"/>
                </a:solidFill>
                <a:latin typeface="+mn-lt"/>
              </a:rPr>
              <a:t>Berenschot</a:t>
            </a:r>
            <a:r>
              <a:rPr lang="en-US" sz="1400" dirty="0">
                <a:solidFill>
                  <a:schemeClr val="bg1"/>
                </a:solidFill>
                <a:latin typeface="+mn-lt"/>
              </a:rPr>
              <a:t> because our advice gives them a head start.</a:t>
            </a:r>
          </a:p>
        </p:txBody>
      </p:sp>
    </p:spTree>
    <p:extLst>
      <p:ext uri="{BB962C8B-B14F-4D97-AF65-F5344CB8AC3E}">
        <p14:creationId xmlns:p14="http://schemas.microsoft.com/office/powerpoint/2010/main" val="196339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btitel, titel en 4 objecten">
    <p:spTree>
      <p:nvGrpSpPr>
        <p:cNvPr id="1" name=""/>
        <p:cNvGrpSpPr/>
        <p:nvPr/>
      </p:nvGrpSpPr>
      <p:grpSpPr>
        <a:xfrm>
          <a:off x="0" y="0"/>
          <a:ext cx="0" cy="0"/>
          <a:chOff x="0" y="0"/>
          <a:chExt cx="0" cy="0"/>
        </a:xfrm>
      </p:grpSpPr>
      <p:sp>
        <p:nvSpPr>
          <p:cNvPr id="3" name="Tijdelijke aanduiding voor inhoud 2"/>
          <p:cNvSpPr>
            <a:spLocks noGrp="1" noChangeAspect="1"/>
          </p:cNvSpPr>
          <p:nvPr>
            <p:ph idx="1" hasCustomPrompt="1"/>
          </p:nvPr>
        </p:nvSpPr>
        <p:spPr>
          <a:xfrm>
            <a:off x="407989" y="914401"/>
            <a:ext cx="4092574" cy="1831976"/>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6" name="Rectangle 2"/>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endParaRPr lang="nl-NL" dirty="0"/>
          </a:p>
        </p:txBody>
      </p:sp>
      <p:sp>
        <p:nvSpPr>
          <p:cNvPr id="9" name="Titel 8"/>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0" name="Tijdelijke aanduiding voor inhoud 2">
            <a:extLst>
              <a:ext uri="{FF2B5EF4-FFF2-40B4-BE49-F238E27FC236}">
                <a16:creationId xmlns:a16="http://schemas.microsoft.com/office/drawing/2014/main" id="{FEADC7FC-CEE7-47A6-84FF-DA33F6C4CBF6}"/>
              </a:ext>
            </a:extLst>
          </p:cNvPr>
          <p:cNvSpPr>
            <a:spLocks noGrp="1" noChangeAspect="1"/>
          </p:cNvSpPr>
          <p:nvPr>
            <p:ph idx="14" hasCustomPrompt="1"/>
          </p:nvPr>
        </p:nvSpPr>
        <p:spPr>
          <a:xfrm>
            <a:off x="4643437" y="914398"/>
            <a:ext cx="4092574" cy="1831976"/>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2" name="Tijdelijke aanduiding voor inhoud 2">
            <a:extLst>
              <a:ext uri="{FF2B5EF4-FFF2-40B4-BE49-F238E27FC236}">
                <a16:creationId xmlns:a16="http://schemas.microsoft.com/office/drawing/2014/main" id="{6BFA20ED-5AD4-47E2-B9A1-19DF4110A8B1}"/>
              </a:ext>
            </a:extLst>
          </p:cNvPr>
          <p:cNvSpPr>
            <a:spLocks noGrp="1"/>
          </p:cNvSpPr>
          <p:nvPr>
            <p:ph idx="15" hasCustomPrompt="1"/>
          </p:nvPr>
        </p:nvSpPr>
        <p:spPr>
          <a:xfrm>
            <a:off x="407989" y="2900363"/>
            <a:ext cx="4092574" cy="1831976"/>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3" name="Tijdelijke aanduiding voor inhoud 2">
            <a:extLst>
              <a:ext uri="{FF2B5EF4-FFF2-40B4-BE49-F238E27FC236}">
                <a16:creationId xmlns:a16="http://schemas.microsoft.com/office/drawing/2014/main" id="{3C0C51F5-2EF6-4578-B097-ADD28A822088}"/>
              </a:ext>
            </a:extLst>
          </p:cNvPr>
          <p:cNvSpPr>
            <a:spLocks noGrp="1"/>
          </p:cNvSpPr>
          <p:nvPr>
            <p:ph idx="16" hasCustomPrompt="1"/>
          </p:nvPr>
        </p:nvSpPr>
        <p:spPr>
          <a:xfrm>
            <a:off x="4643437" y="2900362"/>
            <a:ext cx="4092574" cy="1831976"/>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4" name="Rectangle 4">
            <a:extLst>
              <a:ext uri="{FF2B5EF4-FFF2-40B4-BE49-F238E27FC236}">
                <a16:creationId xmlns:a16="http://schemas.microsoft.com/office/drawing/2014/main" id="{AD978E9B-08CE-484C-80BA-7E63FA77A49A}"/>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Tree>
    <p:extLst>
      <p:ext uri="{BB962C8B-B14F-4D97-AF65-F5344CB8AC3E}">
        <p14:creationId xmlns:p14="http://schemas.microsoft.com/office/powerpoint/2010/main" val="3720806917"/>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ubtitel, titel en 3 objecte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08665" y="914400"/>
            <a:ext cx="2701248"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6" name="Rectangle 2"/>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endParaRPr lang="nl-NL" dirty="0"/>
          </a:p>
        </p:txBody>
      </p:sp>
      <p:sp>
        <p:nvSpPr>
          <p:cNvPr id="9" name="Titel 8"/>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0" name="Tijdelijke aanduiding voor inhoud 2">
            <a:extLst>
              <a:ext uri="{FF2B5EF4-FFF2-40B4-BE49-F238E27FC236}">
                <a16:creationId xmlns:a16="http://schemas.microsoft.com/office/drawing/2014/main" id="{FEADC7FC-CEE7-47A6-84FF-DA33F6C4CBF6}"/>
              </a:ext>
            </a:extLst>
          </p:cNvPr>
          <p:cNvSpPr>
            <a:spLocks noGrp="1"/>
          </p:cNvSpPr>
          <p:nvPr>
            <p:ph idx="14" hasCustomPrompt="1"/>
          </p:nvPr>
        </p:nvSpPr>
        <p:spPr>
          <a:xfrm>
            <a:off x="3257550" y="914400"/>
            <a:ext cx="2638425"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2" name="Tijdelijke aanduiding voor inhoud 2">
            <a:extLst>
              <a:ext uri="{FF2B5EF4-FFF2-40B4-BE49-F238E27FC236}">
                <a16:creationId xmlns:a16="http://schemas.microsoft.com/office/drawing/2014/main" id="{9A122D82-E98E-4BB4-881A-8A8208FFD2A6}"/>
              </a:ext>
            </a:extLst>
          </p:cNvPr>
          <p:cNvSpPr>
            <a:spLocks noGrp="1"/>
          </p:cNvSpPr>
          <p:nvPr>
            <p:ph idx="15" hasCustomPrompt="1"/>
          </p:nvPr>
        </p:nvSpPr>
        <p:spPr>
          <a:xfrm>
            <a:off x="6029325" y="910604"/>
            <a:ext cx="2719388"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3" name="Rectangle 4">
            <a:extLst>
              <a:ext uri="{FF2B5EF4-FFF2-40B4-BE49-F238E27FC236}">
                <a16:creationId xmlns:a16="http://schemas.microsoft.com/office/drawing/2014/main" id="{4C0893B5-3FB3-4337-BD7E-71D00E51B912}"/>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Tree>
    <p:extLst>
      <p:ext uri="{BB962C8B-B14F-4D97-AF65-F5344CB8AC3E}">
        <p14:creationId xmlns:p14="http://schemas.microsoft.com/office/powerpoint/2010/main" val="1747577543"/>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ubtitel, titel en 2 objecte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08665" y="914400"/>
            <a:ext cx="2701248"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6" name="Rectangle 2"/>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endParaRPr lang="nl-NL" dirty="0"/>
          </a:p>
        </p:txBody>
      </p:sp>
      <p:sp>
        <p:nvSpPr>
          <p:cNvPr id="9" name="Titel 8"/>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0" name="Tijdelijke aanduiding voor inhoud 2">
            <a:extLst>
              <a:ext uri="{FF2B5EF4-FFF2-40B4-BE49-F238E27FC236}">
                <a16:creationId xmlns:a16="http://schemas.microsoft.com/office/drawing/2014/main" id="{FEADC7FC-CEE7-47A6-84FF-DA33F6C4CBF6}"/>
              </a:ext>
            </a:extLst>
          </p:cNvPr>
          <p:cNvSpPr>
            <a:spLocks noGrp="1"/>
          </p:cNvSpPr>
          <p:nvPr>
            <p:ph idx="14" hasCustomPrompt="1"/>
          </p:nvPr>
        </p:nvSpPr>
        <p:spPr>
          <a:xfrm>
            <a:off x="3257550" y="914400"/>
            <a:ext cx="5491163"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2" name="Rectangle 4">
            <a:extLst>
              <a:ext uri="{FF2B5EF4-FFF2-40B4-BE49-F238E27FC236}">
                <a16:creationId xmlns:a16="http://schemas.microsoft.com/office/drawing/2014/main" id="{9AC5F340-11A4-4207-92BF-576BB99C0416}"/>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Tree>
    <p:extLst>
      <p:ext uri="{BB962C8B-B14F-4D97-AF65-F5344CB8AC3E}">
        <p14:creationId xmlns:p14="http://schemas.microsoft.com/office/powerpoint/2010/main" val="36463144"/>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ubtitel, titel en 2 objecten 2">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08665" y="914400"/>
            <a:ext cx="5487310" cy="382173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6" name="Rectangle 2"/>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endParaRPr lang="nl-NL" dirty="0"/>
          </a:p>
        </p:txBody>
      </p:sp>
      <p:sp>
        <p:nvSpPr>
          <p:cNvPr id="9" name="Titel 8"/>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2" name="Tijdelijke aanduiding voor inhoud 2">
            <a:extLst>
              <a:ext uri="{FF2B5EF4-FFF2-40B4-BE49-F238E27FC236}">
                <a16:creationId xmlns:a16="http://schemas.microsoft.com/office/drawing/2014/main" id="{9A122D82-E98E-4BB4-881A-8A8208FFD2A6}"/>
              </a:ext>
            </a:extLst>
          </p:cNvPr>
          <p:cNvSpPr>
            <a:spLocks noGrp="1"/>
          </p:cNvSpPr>
          <p:nvPr>
            <p:ph idx="15" hasCustomPrompt="1"/>
          </p:nvPr>
        </p:nvSpPr>
        <p:spPr>
          <a:xfrm>
            <a:off x="6029325" y="914400"/>
            <a:ext cx="2719388" cy="382173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1" name="Rectangle 4">
            <a:extLst>
              <a:ext uri="{FF2B5EF4-FFF2-40B4-BE49-F238E27FC236}">
                <a16:creationId xmlns:a16="http://schemas.microsoft.com/office/drawing/2014/main" id="{25E815F6-D853-48A9-BE1B-EA7A4BAD5040}"/>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Tree>
    <p:extLst>
      <p:ext uri="{BB962C8B-B14F-4D97-AF65-F5344CB8AC3E}">
        <p14:creationId xmlns:p14="http://schemas.microsoft.com/office/powerpoint/2010/main" val="2889043936"/>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Subtitel, titel en 4 kolomme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08665" y="914400"/>
            <a:ext cx="1967823"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6" name="Rectangle 2"/>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endParaRPr lang="nl-NL" dirty="0"/>
          </a:p>
        </p:txBody>
      </p:sp>
      <p:sp>
        <p:nvSpPr>
          <p:cNvPr id="9" name="Titel 8"/>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10" name="Tijdelijke aanduiding voor inhoud 2">
            <a:extLst>
              <a:ext uri="{FF2B5EF4-FFF2-40B4-BE49-F238E27FC236}">
                <a16:creationId xmlns:a16="http://schemas.microsoft.com/office/drawing/2014/main" id="{FEADC7FC-CEE7-47A6-84FF-DA33F6C4CBF6}"/>
              </a:ext>
            </a:extLst>
          </p:cNvPr>
          <p:cNvSpPr>
            <a:spLocks noGrp="1"/>
          </p:cNvSpPr>
          <p:nvPr>
            <p:ph idx="14" hasCustomPrompt="1"/>
          </p:nvPr>
        </p:nvSpPr>
        <p:spPr>
          <a:xfrm>
            <a:off x="2524126" y="914400"/>
            <a:ext cx="1976437"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2" name="Tijdelijke aanduiding voor inhoud 2">
            <a:extLst>
              <a:ext uri="{FF2B5EF4-FFF2-40B4-BE49-F238E27FC236}">
                <a16:creationId xmlns:a16="http://schemas.microsoft.com/office/drawing/2014/main" id="{9A122D82-E98E-4BB4-881A-8A8208FFD2A6}"/>
              </a:ext>
            </a:extLst>
          </p:cNvPr>
          <p:cNvSpPr>
            <a:spLocks noGrp="1"/>
          </p:cNvSpPr>
          <p:nvPr>
            <p:ph idx="15" hasCustomPrompt="1"/>
          </p:nvPr>
        </p:nvSpPr>
        <p:spPr>
          <a:xfrm>
            <a:off x="6762749" y="914400"/>
            <a:ext cx="1985963"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3" name="Tijdelijke aanduiding voor inhoud 2">
            <a:extLst>
              <a:ext uri="{FF2B5EF4-FFF2-40B4-BE49-F238E27FC236}">
                <a16:creationId xmlns:a16="http://schemas.microsoft.com/office/drawing/2014/main" id="{B02D7E6A-CFBB-4F8A-87E9-A1809A737A15}"/>
              </a:ext>
            </a:extLst>
          </p:cNvPr>
          <p:cNvSpPr>
            <a:spLocks noGrp="1"/>
          </p:cNvSpPr>
          <p:nvPr>
            <p:ph idx="16" hasCustomPrompt="1"/>
          </p:nvPr>
        </p:nvSpPr>
        <p:spPr>
          <a:xfrm>
            <a:off x="4643438" y="914400"/>
            <a:ext cx="1971675" cy="3817938"/>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dirty="0" err="1"/>
              <a:t>Bullet</a:t>
            </a:r>
            <a:r>
              <a:rPr lang="nl-NL" dirty="0"/>
              <a:t> 1</a:t>
            </a:r>
          </a:p>
          <a:p>
            <a:pPr lvl="1"/>
            <a:r>
              <a:rPr lang="nl-NL" dirty="0" err="1"/>
              <a:t>Bullet</a:t>
            </a:r>
            <a:r>
              <a:rPr lang="nl-NL" dirty="0"/>
              <a:t> 2</a:t>
            </a:r>
          </a:p>
          <a:p>
            <a:pPr lvl="2"/>
            <a:r>
              <a:rPr lang="nl-NL" dirty="0" err="1"/>
              <a:t>Bullet</a:t>
            </a:r>
            <a:r>
              <a:rPr lang="nl-NL" dirty="0"/>
              <a:t> 3</a:t>
            </a:r>
          </a:p>
        </p:txBody>
      </p:sp>
      <p:sp>
        <p:nvSpPr>
          <p:cNvPr id="14" name="Rectangle 4">
            <a:extLst>
              <a:ext uri="{FF2B5EF4-FFF2-40B4-BE49-F238E27FC236}">
                <a16:creationId xmlns:a16="http://schemas.microsoft.com/office/drawing/2014/main" id="{9DEAC92D-CF26-4474-8FC1-EE6EAABADAA3}"/>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Tree>
    <p:extLst>
      <p:ext uri="{BB962C8B-B14F-4D97-AF65-F5344CB8AC3E}">
        <p14:creationId xmlns:p14="http://schemas.microsoft.com/office/powerpoint/2010/main" val="3826183787"/>
      </p:ext>
    </p:extLst>
  </p:cSld>
  <p:clrMapOvr>
    <a:masterClrMapping/>
  </p:clrMapOvr>
  <p:extLst mod="1">
    <p:ext uri="{DCECCB84-F9BA-43D5-87BE-67443E8EF086}">
      <p15:sldGuideLst xmlns:p15="http://schemas.microsoft.com/office/powerpoint/2012/main">
        <p15:guide id="1"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12" name="Tijdelijke aanduiding voor tekst 7"/>
          <p:cNvSpPr>
            <a:spLocks noGrp="1"/>
          </p:cNvSpPr>
          <p:nvPr>
            <p:ph type="body" sz="quarter" idx="16" hasCustomPrompt="1"/>
          </p:nvPr>
        </p:nvSpPr>
        <p:spPr>
          <a:xfrm>
            <a:off x="408665" y="1425928"/>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13" name="Tijdelijke aanduiding voor tekst 7"/>
          <p:cNvSpPr>
            <a:spLocks noGrp="1"/>
          </p:cNvSpPr>
          <p:nvPr>
            <p:ph type="body" sz="quarter" idx="17" hasCustomPrompt="1"/>
          </p:nvPr>
        </p:nvSpPr>
        <p:spPr>
          <a:xfrm>
            <a:off x="408665" y="914400"/>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14" name="Tijdelijke aanduiding voor tekst 7"/>
          <p:cNvSpPr>
            <a:spLocks noGrp="1"/>
          </p:cNvSpPr>
          <p:nvPr>
            <p:ph type="body" sz="quarter" idx="18" hasCustomPrompt="1"/>
          </p:nvPr>
        </p:nvSpPr>
        <p:spPr>
          <a:xfrm>
            <a:off x="408665" y="1937457"/>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15" name="Tijdelijke aanduiding voor tekst 7"/>
          <p:cNvSpPr>
            <a:spLocks noGrp="1"/>
          </p:cNvSpPr>
          <p:nvPr>
            <p:ph type="body" sz="quarter" idx="19" hasCustomPrompt="1"/>
          </p:nvPr>
        </p:nvSpPr>
        <p:spPr>
          <a:xfrm>
            <a:off x="408665" y="2960514"/>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16" name="Tijdelijke aanduiding voor tekst 7"/>
          <p:cNvSpPr>
            <a:spLocks noGrp="1"/>
          </p:cNvSpPr>
          <p:nvPr>
            <p:ph type="body" sz="quarter" idx="20" hasCustomPrompt="1"/>
          </p:nvPr>
        </p:nvSpPr>
        <p:spPr>
          <a:xfrm>
            <a:off x="408665" y="2448985"/>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17" name="Tijdelijke aanduiding voor tekst 7"/>
          <p:cNvSpPr>
            <a:spLocks noGrp="1"/>
          </p:cNvSpPr>
          <p:nvPr>
            <p:ph type="body" sz="quarter" idx="21" hasCustomPrompt="1"/>
          </p:nvPr>
        </p:nvSpPr>
        <p:spPr>
          <a:xfrm>
            <a:off x="408665" y="3472044"/>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18" name="Tijdelijke aanduiding voor inhoud 2"/>
          <p:cNvSpPr>
            <a:spLocks noGrp="1"/>
          </p:cNvSpPr>
          <p:nvPr>
            <p:ph idx="22"/>
          </p:nvPr>
        </p:nvSpPr>
        <p:spPr>
          <a:xfrm>
            <a:off x="958665" y="964723"/>
            <a:ext cx="3537831" cy="3416126"/>
          </a:xfrm>
          <a:prstGeom prst="rect">
            <a:avLst/>
          </a:prstGeom>
          <a:noFill/>
          <a:ln w="9525" algn="ctr">
            <a:noFill/>
            <a:miter lim="800000"/>
            <a:headEnd/>
            <a:tailEnd/>
          </a:ln>
          <a:effectLst/>
        </p:spPr>
        <p:txBody>
          <a:bodyPr vert="horz" wrap="none" lIns="36000" tIns="36000" rIns="36000" bIns="36000" numCol="1" anchor="t" anchorCtr="0" compatLnSpc="1">
            <a:prstTxWarp prst="textNoShape">
              <a:avLst/>
            </a:prstTxWarp>
          </a:bodyPr>
          <a:lstStyle>
            <a:lvl1pPr marL="0" marR="0" indent="0" algn="l" defTabSz="704150" rtl="0" eaLnBrk="1" fontAlgn="base" latinLnBrk="0" hangingPunct="1">
              <a:lnSpc>
                <a:spcPct val="114000"/>
              </a:lnSpc>
              <a:spcBef>
                <a:spcPts val="0"/>
              </a:spcBef>
              <a:spcAft>
                <a:spcPts val="337"/>
              </a:spcAft>
              <a:buClrTx/>
              <a:buSzTx/>
              <a:buFont typeface="Arial" panose="020B0604020202020204" pitchFamily="34" charset="0"/>
              <a:buNone/>
              <a:tabLst>
                <a:tab pos="0" algn="l"/>
              </a:tabLst>
              <a:defRPr lang="nl-NL" sz="1220" b="0" dirty="0" smtClean="0"/>
            </a:lvl1pPr>
            <a:lvl2pPr>
              <a:defRPr lang="nl-NL" b="1" dirty="0" smtClean="0"/>
            </a:lvl2pPr>
            <a:lvl3pPr>
              <a:defRPr lang="nl-NL" b="1" dirty="0" smtClean="0"/>
            </a:lvl3pPr>
          </a:lstStyle>
          <a:p>
            <a:pPr lvl="0">
              <a:tabLst>
                <a:tab pos="0" algn="l"/>
              </a:tabLst>
            </a:pPr>
            <a:r>
              <a:rPr lang="nl-NL"/>
              <a:t>Tekststijl van het model bewerken</a:t>
            </a:r>
          </a:p>
        </p:txBody>
      </p:sp>
      <p:sp>
        <p:nvSpPr>
          <p:cNvPr id="19" name="Tijdelijke aanduiding voor inhoud 2"/>
          <p:cNvSpPr>
            <a:spLocks noGrp="1"/>
          </p:cNvSpPr>
          <p:nvPr>
            <p:ph idx="23" hasCustomPrompt="1"/>
          </p:nvPr>
        </p:nvSpPr>
        <p:spPr>
          <a:xfrm>
            <a:off x="958665" y="1197640"/>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22" name="Tijdelijke aanduiding voor inhoud 2"/>
          <p:cNvSpPr>
            <a:spLocks noGrp="1"/>
          </p:cNvSpPr>
          <p:nvPr>
            <p:ph idx="24" hasCustomPrompt="1"/>
          </p:nvPr>
        </p:nvSpPr>
        <p:spPr>
          <a:xfrm>
            <a:off x="958665" y="1710059"/>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23" name="Tijdelijke aanduiding voor inhoud 2"/>
          <p:cNvSpPr>
            <a:spLocks noGrp="1"/>
          </p:cNvSpPr>
          <p:nvPr>
            <p:ph idx="25" hasCustomPrompt="1"/>
          </p:nvPr>
        </p:nvSpPr>
        <p:spPr>
          <a:xfrm>
            <a:off x="958665" y="2222479"/>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24" name="Tijdelijke aanduiding voor inhoud 2"/>
          <p:cNvSpPr>
            <a:spLocks noGrp="1"/>
          </p:cNvSpPr>
          <p:nvPr>
            <p:ph idx="26" hasCustomPrompt="1"/>
          </p:nvPr>
        </p:nvSpPr>
        <p:spPr>
          <a:xfrm>
            <a:off x="958665" y="2734898"/>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25" name="Tijdelijke aanduiding voor inhoud 2"/>
          <p:cNvSpPr>
            <a:spLocks noGrp="1"/>
          </p:cNvSpPr>
          <p:nvPr>
            <p:ph idx="27" hasCustomPrompt="1"/>
          </p:nvPr>
        </p:nvSpPr>
        <p:spPr>
          <a:xfrm>
            <a:off x="958665" y="3247317"/>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26" name="Tijdelijke aanduiding voor inhoud 2"/>
          <p:cNvSpPr>
            <a:spLocks noGrp="1"/>
          </p:cNvSpPr>
          <p:nvPr>
            <p:ph idx="28" hasCustomPrompt="1"/>
          </p:nvPr>
        </p:nvSpPr>
        <p:spPr>
          <a:xfrm>
            <a:off x="958665" y="3759735"/>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21" name="Tijdelijke aanduiding voor tekst 7">
            <a:extLst>
              <a:ext uri="{FF2B5EF4-FFF2-40B4-BE49-F238E27FC236}">
                <a16:creationId xmlns:a16="http://schemas.microsoft.com/office/drawing/2014/main" id="{98705719-6611-45DE-A85D-7BDDDDAFE625}"/>
              </a:ext>
            </a:extLst>
          </p:cNvPr>
          <p:cNvSpPr>
            <a:spLocks noGrp="1"/>
          </p:cNvSpPr>
          <p:nvPr>
            <p:ph type="body" sz="quarter" idx="29" hasCustomPrompt="1"/>
          </p:nvPr>
        </p:nvSpPr>
        <p:spPr>
          <a:xfrm>
            <a:off x="4643438" y="1437478"/>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27" name="Tijdelijke aanduiding voor tekst 7">
            <a:extLst>
              <a:ext uri="{FF2B5EF4-FFF2-40B4-BE49-F238E27FC236}">
                <a16:creationId xmlns:a16="http://schemas.microsoft.com/office/drawing/2014/main" id="{AC3A1406-90E6-4D79-9358-CED3749FDAFC}"/>
              </a:ext>
            </a:extLst>
          </p:cNvPr>
          <p:cNvSpPr>
            <a:spLocks noGrp="1"/>
          </p:cNvSpPr>
          <p:nvPr>
            <p:ph type="body" sz="quarter" idx="30" hasCustomPrompt="1"/>
          </p:nvPr>
        </p:nvSpPr>
        <p:spPr>
          <a:xfrm>
            <a:off x="4643438" y="925949"/>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28" name="Tijdelijke aanduiding voor tekst 7">
            <a:extLst>
              <a:ext uri="{FF2B5EF4-FFF2-40B4-BE49-F238E27FC236}">
                <a16:creationId xmlns:a16="http://schemas.microsoft.com/office/drawing/2014/main" id="{3814341D-E192-44A6-A02F-166396EE6D57}"/>
              </a:ext>
            </a:extLst>
          </p:cNvPr>
          <p:cNvSpPr>
            <a:spLocks noGrp="1"/>
          </p:cNvSpPr>
          <p:nvPr>
            <p:ph type="body" sz="quarter" idx="31" hasCustomPrompt="1"/>
          </p:nvPr>
        </p:nvSpPr>
        <p:spPr>
          <a:xfrm>
            <a:off x="4643438" y="1949006"/>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29" name="Tijdelijke aanduiding voor tekst 7">
            <a:extLst>
              <a:ext uri="{FF2B5EF4-FFF2-40B4-BE49-F238E27FC236}">
                <a16:creationId xmlns:a16="http://schemas.microsoft.com/office/drawing/2014/main" id="{1F87DC33-EACA-4DB3-909A-56810ED3D638}"/>
              </a:ext>
            </a:extLst>
          </p:cNvPr>
          <p:cNvSpPr>
            <a:spLocks noGrp="1"/>
          </p:cNvSpPr>
          <p:nvPr>
            <p:ph type="body" sz="quarter" idx="32" hasCustomPrompt="1"/>
          </p:nvPr>
        </p:nvSpPr>
        <p:spPr>
          <a:xfrm>
            <a:off x="4643438" y="2972064"/>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30" name="Tijdelijke aanduiding voor tekst 7">
            <a:extLst>
              <a:ext uri="{FF2B5EF4-FFF2-40B4-BE49-F238E27FC236}">
                <a16:creationId xmlns:a16="http://schemas.microsoft.com/office/drawing/2014/main" id="{EDA0CB3D-FD34-4345-8E41-F15B1CEDC457}"/>
              </a:ext>
            </a:extLst>
          </p:cNvPr>
          <p:cNvSpPr>
            <a:spLocks noGrp="1"/>
          </p:cNvSpPr>
          <p:nvPr>
            <p:ph type="body" sz="quarter" idx="33" hasCustomPrompt="1"/>
          </p:nvPr>
        </p:nvSpPr>
        <p:spPr>
          <a:xfrm>
            <a:off x="4643438" y="2460535"/>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31" name="Tijdelijke aanduiding voor tekst 7">
            <a:extLst>
              <a:ext uri="{FF2B5EF4-FFF2-40B4-BE49-F238E27FC236}">
                <a16:creationId xmlns:a16="http://schemas.microsoft.com/office/drawing/2014/main" id="{38D19FAC-4CBD-4763-BFBF-D83BC47E4420}"/>
              </a:ext>
            </a:extLst>
          </p:cNvPr>
          <p:cNvSpPr>
            <a:spLocks noGrp="1"/>
          </p:cNvSpPr>
          <p:nvPr>
            <p:ph type="body" sz="quarter" idx="34" hasCustomPrompt="1"/>
          </p:nvPr>
        </p:nvSpPr>
        <p:spPr>
          <a:xfrm>
            <a:off x="4643438" y="3483593"/>
            <a:ext cx="411390" cy="411443"/>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dirty="0"/>
              <a:t>#</a:t>
            </a:r>
          </a:p>
        </p:txBody>
      </p:sp>
      <p:sp>
        <p:nvSpPr>
          <p:cNvPr id="32" name="Tijdelijke aanduiding voor inhoud 2">
            <a:extLst>
              <a:ext uri="{FF2B5EF4-FFF2-40B4-BE49-F238E27FC236}">
                <a16:creationId xmlns:a16="http://schemas.microsoft.com/office/drawing/2014/main" id="{092B0C32-C1C8-4F76-A850-FFAED2CDA42F}"/>
              </a:ext>
            </a:extLst>
          </p:cNvPr>
          <p:cNvSpPr>
            <a:spLocks noGrp="1"/>
          </p:cNvSpPr>
          <p:nvPr>
            <p:ph idx="35"/>
          </p:nvPr>
        </p:nvSpPr>
        <p:spPr>
          <a:xfrm>
            <a:off x="5193439" y="976273"/>
            <a:ext cx="3555274" cy="3416126"/>
          </a:xfrm>
          <a:prstGeom prst="rect">
            <a:avLst/>
          </a:prstGeom>
          <a:noFill/>
          <a:ln w="9525" algn="ctr">
            <a:noFill/>
            <a:miter lim="800000"/>
            <a:headEnd/>
            <a:tailEnd/>
          </a:ln>
          <a:effectLst/>
        </p:spPr>
        <p:txBody>
          <a:bodyPr vert="horz" wrap="none" lIns="36000" tIns="36000" rIns="36000" bIns="36000" numCol="1" anchor="t" anchorCtr="0" compatLnSpc="1">
            <a:prstTxWarp prst="textNoShape">
              <a:avLst/>
            </a:prstTxWarp>
          </a:bodyPr>
          <a:lstStyle>
            <a:lvl1pPr marL="0" marR="0" indent="0" algn="l" defTabSz="704150" rtl="0" eaLnBrk="1" fontAlgn="base" latinLnBrk="0" hangingPunct="1">
              <a:lnSpc>
                <a:spcPct val="114000"/>
              </a:lnSpc>
              <a:spcBef>
                <a:spcPts val="0"/>
              </a:spcBef>
              <a:spcAft>
                <a:spcPts val="337"/>
              </a:spcAft>
              <a:buClrTx/>
              <a:buSzTx/>
              <a:buFont typeface="Arial" panose="020B0604020202020204" pitchFamily="34" charset="0"/>
              <a:buNone/>
              <a:tabLst>
                <a:tab pos="0" algn="l"/>
              </a:tabLst>
              <a:defRPr lang="nl-NL" sz="1224" b="0" dirty="0" smtClean="0"/>
            </a:lvl1pPr>
            <a:lvl2pPr>
              <a:defRPr lang="nl-NL" b="1" dirty="0" smtClean="0"/>
            </a:lvl2pPr>
            <a:lvl3pPr>
              <a:defRPr lang="nl-NL" b="1" dirty="0" smtClean="0"/>
            </a:lvl3pPr>
          </a:lstStyle>
          <a:p>
            <a:pPr lvl="0">
              <a:tabLst>
                <a:tab pos="0" algn="l"/>
              </a:tabLst>
            </a:pPr>
            <a:r>
              <a:rPr lang="nl-NL"/>
              <a:t>Tekststijl van het model bewerken</a:t>
            </a:r>
          </a:p>
        </p:txBody>
      </p:sp>
      <p:sp>
        <p:nvSpPr>
          <p:cNvPr id="33" name="Tijdelijke aanduiding voor inhoud 2">
            <a:extLst>
              <a:ext uri="{FF2B5EF4-FFF2-40B4-BE49-F238E27FC236}">
                <a16:creationId xmlns:a16="http://schemas.microsoft.com/office/drawing/2014/main" id="{E20AC41F-5C2F-41C5-9A01-9FB1C26DF396}"/>
              </a:ext>
            </a:extLst>
          </p:cNvPr>
          <p:cNvSpPr>
            <a:spLocks noGrp="1"/>
          </p:cNvSpPr>
          <p:nvPr>
            <p:ph idx="36" hasCustomPrompt="1"/>
          </p:nvPr>
        </p:nvSpPr>
        <p:spPr>
          <a:xfrm>
            <a:off x="5193438" y="1209190"/>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34" name="Tijdelijke aanduiding voor inhoud 2">
            <a:extLst>
              <a:ext uri="{FF2B5EF4-FFF2-40B4-BE49-F238E27FC236}">
                <a16:creationId xmlns:a16="http://schemas.microsoft.com/office/drawing/2014/main" id="{ED0738DE-9CFE-40DB-AD5F-9A1333BFA54F}"/>
              </a:ext>
            </a:extLst>
          </p:cNvPr>
          <p:cNvSpPr>
            <a:spLocks noGrp="1"/>
          </p:cNvSpPr>
          <p:nvPr>
            <p:ph idx="37" hasCustomPrompt="1"/>
          </p:nvPr>
        </p:nvSpPr>
        <p:spPr>
          <a:xfrm>
            <a:off x="5193438" y="1721609"/>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35" name="Tijdelijke aanduiding voor inhoud 2">
            <a:extLst>
              <a:ext uri="{FF2B5EF4-FFF2-40B4-BE49-F238E27FC236}">
                <a16:creationId xmlns:a16="http://schemas.microsoft.com/office/drawing/2014/main" id="{8BFF6C87-368C-4C44-A8F3-D16BF8D2FDDB}"/>
              </a:ext>
            </a:extLst>
          </p:cNvPr>
          <p:cNvSpPr>
            <a:spLocks noGrp="1"/>
          </p:cNvSpPr>
          <p:nvPr>
            <p:ph idx="38" hasCustomPrompt="1"/>
          </p:nvPr>
        </p:nvSpPr>
        <p:spPr>
          <a:xfrm>
            <a:off x="5193438" y="2234028"/>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36" name="Tijdelijke aanduiding voor inhoud 2">
            <a:extLst>
              <a:ext uri="{FF2B5EF4-FFF2-40B4-BE49-F238E27FC236}">
                <a16:creationId xmlns:a16="http://schemas.microsoft.com/office/drawing/2014/main" id="{F956B094-A400-45D8-9E96-E2624D18642E}"/>
              </a:ext>
            </a:extLst>
          </p:cNvPr>
          <p:cNvSpPr>
            <a:spLocks noGrp="1"/>
          </p:cNvSpPr>
          <p:nvPr>
            <p:ph idx="39" hasCustomPrompt="1"/>
          </p:nvPr>
        </p:nvSpPr>
        <p:spPr>
          <a:xfrm>
            <a:off x="5193438" y="2746447"/>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37" name="Tijdelijke aanduiding voor inhoud 2">
            <a:extLst>
              <a:ext uri="{FF2B5EF4-FFF2-40B4-BE49-F238E27FC236}">
                <a16:creationId xmlns:a16="http://schemas.microsoft.com/office/drawing/2014/main" id="{B97B71D6-99AC-49FE-B221-42B09ACDE4EE}"/>
              </a:ext>
            </a:extLst>
          </p:cNvPr>
          <p:cNvSpPr>
            <a:spLocks noGrp="1"/>
          </p:cNvSpPr>
          <p:nvPr>
            <p:ph idx="40" hasCustomPrompt="1"/>
          </p:nvPr>
        </p:nvSpPr>
        <p:spPr>
          <a:xfrm>
            <a:off x="5193438" y="3258867"/>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38" name="Tijdelijke aanduiding voor inhoud 2">
            <a:extLst>
              <a:ext uri="{FF2B5EF4-FFF2-40B4-BE49-F238E27FC236}">
                <a16:creationId xmlns:a16="http://schemas.microsoft.com/office/drawing/2014/main" id="{ABE1A427-D54B-40A0-A776-CD817D966C87}"/>
              </a:ext>
            </a:extLst>
          </p:cNvPr>
          <p:cNvSpPr>
            <a:spLocks noGrp="1"/>
          </p:cNvSpPr>
          <p:nvPr>
            <p:ph idx="41" hasCustomPrompt="1"/>
          </p:nvPr>
        </p:nvSpPr>
        <p:spPr>
          <a:xfrm>
            <a:off x="5193438" y="3771284"/>
            <a:ext cx="3330668" cy="194085"/>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dirty="0"/>
              <a:t>Brontekst</a:t>
            </a:r>
          </a:p>
        </p:txBody>
      </p:sp>
      <p:sp>
        <p:nvSpPr>
          <p:cNvPr id="39" name="Rectangle 2">
            <a:extLst>
              <a:ext uri="{FF2B5EF4-FFF2-40B4-BE49-F238E27FC236}">
                <a16:creationId xmlns:a16="http://schemas.microsoft.com/office/drawing/2014/main" id="{F058B386-8FF6-4B45-B6D7-D5C6CDE931A6}"/>
              </a:ext>
            </a:extLst>
          </p:cNvPr>
          <p:cNvSpPr>
            <a:spLocks noGrp="1" noChangeArrowheads="1"/>
          </p:cNvSpPr>
          <p:nvPr>
            <p:ph type="subTitle" idx="12"/>
          </p:nvPr>
        </p:nvSpPr>
        <p:spPr>
          <a:xfrm>
            <a:off x="408665" y="275836"/>
            <a:ext cx="8340048" cy="195276"/>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endParaRPr lang="nl-NL" dirty="0"/>
          </a:p>
        </p:txBody>
      </p:sp>
      <p:sp>
        <p:nvSpPr>
          <p:cNvPr id="40" name="Titel 8">
            <a:extLst>
              <a:ext uri="{FF2B5EF4-FFF2-40B4-BE49-F238E27FC236}">
                <a16:creationId xmlns:a16="http://schemas.microsoft.com/office/drawing/2014/main" id="{07B155AC-4CDB-4729-BE41-D195DCCABA2D}"/>
              </a:ext>
            </a:extLst>
          </p:cNvPr>
          <p:cNvSpPr>
            <a:spLocks noGrp="1"/>
          </p:cNvSpPr>
          <p:nvPr>
            <p:ph type="title"/>
          </p:nvPr>
        </p:nvSpPr>
        <p:spPr>
          <a:xfrm>
            <a:off x="408665" y="479204"/>
            <a:ext cx="8340048" cy="308196"/>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endParaRPr lang="nl-NL" dirty="0"/>
          </a:p>
        </p:txBody>
      </p:sp>
      <p:sp>
        <p:nvSpPr>
          <p:cNvPr id="42" name="Rectangle 4">
            <a:extLst>
              <a:ext uri="{FF2B5EF4-FFF2-40B4-BE49-F238E27FC236}">
                <a16:creationId xmlns:a16="http://schemas.microsoft.com/office/drawing/2014/main" id="{76F0D22F-2EF0-47D3-A515-85E2A42D5E80}"/>
              </a:ext>
            </a:extLst>
          </p:cNvPr>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Tree>
    <p:extLst>
      <p:ext uri="{BB962C8B-B14F-4D97-AF65-F5344CB8AC3E}">
        <p14:creationId xmlns:p14="http://schemas.microsoft.com/office/powerpoint/2010/main" val="340582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sv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4740" name="Rectangle 4"/>
          <p:cNvSpPr>
            <a:spLocks noGrp="1" noChangeArrowheads="1"/>
          </p:cNvSpPr>
          <p:nvPr>
            <p:ph type="sldNum" sz="quarter" idx="4"/>
          </p:nvPr>
        </p:nvSpPr>
        <p:spPr bwMode="auto">
          <a:xfrm>
            <a:off x="8460432" y="4873850"/>
            <a:ext cx="277900" cy="154904"/>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dirty="0"/>
          </a:p>
        </p:txBody>
      </p:sp>
      <p:sp>
        <p:nvSpPr>
          <p:cNvPr id="18" name="Tijdelijke aanduiding voor titel 1">
            <a:extLst>
              <a:ext uri="{FF2B5EF4-FFF2-40B4-BE49-F238E27FC236}">
                <a16:creationId xmlns:a16="http://schemas.microsoft.com/office/drawing/2014/main" id="{90603BA8-E578-453E-9DF9-2F903A6AF192}"/>
              </a:ext>
            </a:extLst>
          </p:cNvPr>
          <p:cNvSpPr>
            <a:spLocks noGrp="1"/>
          </p:cNvSpPr>
          <p:nvPr>
            <p:ph type="title"/>
          </p:nvPr>
        </p:nvSpPr>
        <p:spPr>
          <a:xfrm>
            <a:off x="408176" y="174837"/>
            <a:ext cx="8327648" cy="612000"/>
          </a:xfrm>
          <a:prstGeom prst="rect">
            <a:avLst/>
          </a:prstGeom>
        </p:spPr>
        <p:txBody>
          <a:bodyPr vert="horz" lIns="91440" tIns="45720" rIns="91440" bIns="45720" rtlCol="0" anchor="ctr">
            <a:noAutofit/>
          </a:bodyPr>
          <a:lstStyle/>
          <a:p>
            <a:r>
              <a:rPr lang="en-GB" dirty="0"/>
              <a:t>Click here to edit the title (Cambria vet 20pt)</a:t>
            </a:r>
          </a:p>
        </p:txBody>
      </p:sp>
      <p:sp>
        <p:nvSpPr>
          <p:cNvPr id="19" name="Tijdelijke aanduiding voor tekst 2">
            <a:extLst>
              <a:ext uri="{FF2B5EF4-FFF2-40B4-BE49-F238E27FC236}">
                <a16:creationId xmlns:a16="http://schemas.microsoft.com/office/drawing/2014/main" id="{475F2C55-60EB-42D8-9D1E-3A39D52CEC88}"/>
              </a:ext>
            </a:extLst>
          </p:cNvPr>
          <p:cNvSpPr>
            <a:spLocks noGrp="1"/>
          </p:cNvSpPr>
          <p:nvPr>
            <p:ph type="body" idx="1"/>
          </p:nvPr>
        </p:nvSpPr>
        <p:spPr>
          <a:xfrm>
            <a:off x="414722" y="915566"/>
            <a:ext cx="8321102" cy="3816772"/>
          </a:xfrm>
          <a:prstGeom prst="rect">
            <a:avLst/>
          </a:prstGeom>
        </p:spPr>
        <p:txBody>
          <a:bodyPr vert="horz" lIns="91440" tIns="45720" rIns="91440" bIns="45720" rtlCol="0">
            <a:noAutofit/>
          </a:bodyPr>
          <a:lstStyle/>
          <a:p>
            <a:pPr lvl="0"/>
            <a:r>
              <a:rPr lang="en-GB" noProof="0" dirty="0"/>
              <a:t>Click here to edit the body text (Segoe UI Light 16pt)</a:t>
            </a:r>
          </a:p>
          <a:p>
            <a:pPr lvl="1"/>
            <a:r>
              <a:rPr lang="en-GB" noProof="0" dirty="0"/>
              <a:t>Second level </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 level</a:t>
            </a:r>
          </a:p>
          <a:p>
            <a:pPr lvl="8"/>
            <a:r>
              <a:rPr lang="en-GB" noProof="0" dirty="0"/>
              <a:t>Ninth level</a:t>
            </a:r>
          </a:p>
          <a:p>
            <a:pPr lvl="8"/>
            <a:endParaRPr lang="en-GB" noProof="0" dirty="0"/>
          </a:p>
          <a:p>
            <a:pPr lvl="4"/>
            <a:endParaRPr lang="en-GB" noProof="0" dirty="0"/>
          </a:p>
        </p:txBody>
      </p:sp>
      <p:pic>
        <p:nvPicPr>
          <p:cNvPr id="12" name="Afbeelding 9">
            <a:extLst>
              <a:ext uri="{FF2B5EF4-FFF2-40B4-BE49-F238E27FC236}">
                <a16:creationId xmlns:a16="http://schemas.microsoft.com/office/drawing/2014/main" id="{BBCCEB5D-40C6-41D3-9790-9F42EB1E8DA4}"/>
              </a:ext>
            </a:extLst>
          </p:cNvPr>
          <p:cNvPicPr>
            <a:picLocks noChangeAspect="1"/>
          </p:cNvPicPr>
          <p:nvPr/>
        </p:nvPicPr>
        <p:blipFill>
          <a:blip r:embed="rId36">
            <a:extLst>
              <a:ext uri="{BEBA8EAE-BF5A-486C-A8C5-ECC9F3942E4B}">
                <a14:imgProps xmlns:a14="http://schemas.microsoft.com/office/drawing/2010/main">
                  <a14:imgLayer r:embed="rId37">
                    <a14:imgEffect>
                      <a14:brightnessContrast bright="12000" contrast="-87000"/>
                    </a14:imgEffect>
                  </a14:imgLayer>
                </a14:imgProps>
              </a:ext>
              <a:ext uri="{28A0092B-C50C-407E-A947-70E740481C1C}">
                <a14:useLocalDpi xmlns:a14="http://schemas.microsoft.com/office/drawing/2010/main" val="0"/>
              </a:ext>
            </a:extLst>
          </a:blip>
          <a:stretch>
            <a:fillRect/>
          </a:stretch>
        </p:blipFill>
        <p:spPr>
          <a:xfrm rot="5400000">
            <a:off x="4551260" y="-3756032"/>
            <a:ext cx="45719" cy="9139758"/>
          </a:xfrm>
          <a:prstGeom prst="rect">
            <a:avLst/>
          </a:prstGeom>
          <a:effectLst/>
        </p:spPr>
      </p:pic>
      <p:pic>
        <p:nvPicPr>
          <p:cNvPr id="10" name="Afbeelding 9">
            <a:extLst>
              <a:ext uri="{FF2B5EF4-FFF2-40B4-BE49-F238E27FC236}">
                <a16:creationId xmlns:a16="http://schemas.microsoft.com/office/drawing/2014/main" id="{B7EE3B68-ACA1-4E93-AFB2-BF2ED346E86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410558" y="4861148"/>
            <a:ext cx="1053912" cy="157288"/>
          </a:xfrm>
          <a:prstGeom prst="rect">
            <a:avLst/>
          </a:prstGeom>
        </p:spPr>
      </p:pic>
      <p:grpSp>
        <p:nvGrpSpPr>
          <p:cNvPr id="2" name="Groep 1">
            <a:extLst>
              <a:ext uri="{FF2B5EF4-FFF2-40B4-BE49-F238E27FC236}">
                <a16:creationId xmlns:a16="http://schemas.microsoft.com/office/drawing/2014/main" id="{40BA1504-442F-4D2A-A881-24B2E9B98FC7}"/>
              </a:ext>
            </a:extLst>
          </p:cNvPr>
          <p:cNvGrpSpPr/>
          <p:nvPr/>
        </p:nvGrpSpPr>
        <p:grpSpPr>
          <a:xfrm>
            <a:off x="1083" y="-1"/>
            <a:ext cx="9142917" cy="147380"/>
            <a:chOff x="0" y="-1"/>
            <a:chExt cx="13442950" cy="216695"/>
          </a:xfrm>
        </p:grpSpPr>
        <p:sp>
          <p:nvSpPr>
            <p:cNvPr id="15" name="Rechthoek 14">
              <a:extLst>
                <a:ext uri="{FF2B5EF4-FFF2-40B4-BE49-F238E27FC236}">
                  <a16:creationId xmlns:a16="http://schemas.microsoft.com/office/drawing/2014/main" id="{711F5CB8-51EA-4572-8D81-FF80ACBC143A}"/>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sp>
          <p:nvSpPr>
            <p:cNvPr id="17" name="Rechthoek 16">
              <a:extLst>
                <a:ext uri="{FF2B5EF4-FFF2-40B4-BE49-F238E27FC236}">
                  <a16:creationId xmlns:a16="http://schemas.microsoft.com/office/drawing/2014/main" id="{6C1FEB81-1ED1-465C-A3F1-9F3093EA62C5}"/>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dirty="0">
                <a:ln>
                  <a:noFill/>
                </a:ln>
                <a:solidFill>
                  <a:schemeClr val="tx1"/>
                </a:solidFill>
                <a:effectLst/>
                <a:latin typeface="Segoe UI" panose="020B0502040204020203" pitchFamily="34" charset="0"/>
              </a:endParaRPr>
            </a:p>
          </p:txBody>
        </p:sp>
      </p:grpSp>
      <p:sp>
        <p:nvSpPr>
          <p:cNvPr id="11" name="Status">
            <a:extLst>
              <a:ext uri="{FF2B5EF4-FFF2-40B4-BE49-F238E27FC236}">
                <a16:creationId xmlns:a16="http://schemas.microsoft.com/office/drawing/2014/main" id="{0E41BA96-A49A-4273-BDEB-ED39500A7C70}"/>
              </a:ext>
            </a:extLst>
          </p:cNvPr>
          <p:cNvSpPr txBox="1"/>
          <p:nvPr userDrawn="1"/>
        </p:nvSpPr>
        <p:spPr bwMode="auto">
          <a:xfrm>
            <a:off x="5251804" y="4854954"/>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Intern vertrouwelijk</a:t>
            </a:r>
            <a:endParaRPr lang="nl-NL" sz="800" b="1" kern="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5224353"/>
      </p:ext>
    </p:extLst>
  </p:cSld>
  <p:clrMap bg1="lt1" tx1="dk1" bg2="lt2" tx2="dk2" accent1="accent1" accent2="accent2" accent3="accent3" accent4="accent4" accent5="accent5" accent6="accent6" hlink="hlink" folHlink="folHlink"/>
  <p:sldLayoutIdLst>
    <p:sldLayoutId id="2147483823" r:id="rId1"/>
    <p:sldLayoutId id="2147483728" r:id="rId2"/>
    <p:sldLayoutId id="2147483729" r:id="rId3"/>
    <p:sldLayoutId id="2147483807" r:id="rId4"/>
    <p:sldLayoutId id="2147483804" r:id="rId5"/>
    <p:sldLayoutId id="2147483812" r:id="rId6"/>
    <p:sldLayoutId id="2147483813" r:id="rId7"/>
    <p:sldLayoutId id="2147483805" r:id="rId8"/>
    <p:sldLayoutId id="2147483794" r:id="rId9"/>
    <p:sldLayoutId id="2147483800" r:id="rId10"/>
    <p:sldLayoutId id="2147483808" r:id="rId11"/>
    <p:sldLayoutId id="2147483824" r:id="rId12"/>
    <p:sldLayoutId id="2147483809" r:id="rId13"/>
    <p:sldLayoutId id="2147483784" r:id="rId14"/>
    <p:sldLayoutId id="2147483818" r:id="rId15"/>
    <p:sldLayoutId id="2147483819" r:id="rId16"/>
    <p:sldLayoutId id="2147483733" r:id="rId17"/>
    <p:sldLayoutId id="2147483797" r:id="rId18"/>
    <p:sldLayoutId id="2147483820" r:id="rId19"/>
    <p:sldLayoutId id="2147483821" r:id="rId20"/>
    <p:sldLayoutId id="2147483811" r:id="rId21"/>
    <p:sldLayoutId id="2147483816" r:id="rId22"/>
    <p:sldLayoutId id="2147483814" r:id="rId23"/>
    <p:sldLayoutId id="2147483815" r:id="rId24"/>
    <p:sldLayoutId id="2147483810" r:id="rId25"/>
    <p:sldLayoutId id="2147483801" r:id="rId26"/>
    <p:sldLayoutId id="2147483802" r:id="rId27"/>
    <p:sldLayoutId id="2147483822" r:id="rId28"/>
    <p:sldLayoutId id="2147483825" r:id="rId29"/>
    <p:sldLayoutId id="2147483826" r:id="rId30"/>
    <p:sldLayoutId id="2147483829" r:id="rId31"/>
    <p:sldLayoutId id="2147483830" r:id="rId32"/>
    <p:sldLayoutId id="2147483827" r:id="rId33"/>
    <p:sldLayoutId id="2147483828" r:id="rId34"/>
  </p:sldLayoutIdLst>
  <p:hf hdr="0" dt="0"/>
  <p:txStyles>
    <p:titleStyle>
      <a:lvl1pPr algn="l" defTabSz="704150" rtl="0" eaLnBrk="1" fontAlgn="base" hangingPunct="1">
        <a:lnSpc>
          <a:spcPct val="100000"/>
        </a:lnSpc>
        <a:spcBef>
          <a:spcPct val="0"/>
        </a:spcBef>
        <a:spcAft>
          <a:spcPct val="0"/>
        </a:spcAft>
        <a:buClr>
          <a:srgbClr val="1A3877"/>
        </a:buClr>
        <a:defRPr sz="2000" b="1" i="0" baseline="0">
          <a:solidFill>
            <a:srgbClr val="1A3877"/>
          </a:solidFill>
          <a:latin typeface="+mj-lt"/>
          <a:ea typeface="+mj-ea"/>
          <a:cs typeface="+mj-cs"/>
        </a:defRPr>
      </a:lvl1pPr>
      <a:lvl2pPr algn="l" defTabSz="704150" rtl="0" eaLnBrk="1" fontAlgn="base" hangingPunct="1">
        <a:lnSpc>
          <a:spcPct val="117000"/>
        </a:lnSpc>
        <a:spcBef>
          <a:spcPct val="0"/>
        </a:spcBef>
        <a:spcAft>
          <a:spcPct val="0"/>
        </a:spcAft>
        <a:defRPr sz="1769" b="1">
          <a:solidFill>
            <a:schemeClr val="tx1"/>
          </a:solidFill>
          <a:latin typeface="Arial" charset="0"/>
        </a:defRPr>
      </a:lvl2pPr>
      <a:lvl3pPr algn="l" defTabSz="704150" rtl="0" eaLnBrk="1" fontAlgn="base" hangingPunct="1">
        <a:lnSpc>
          <a:spcPct val="117000"/>
        </a:lnSpc>
        <a:spcBef>
          <a:spcPct val="0"/>
        </a:spcBef>
        <a:spcAft>
          <a:spcPct val="0"/>
        </a:spcAft>
        <a:defRPr sz="1769" b="1">
          <a:solidFill>
            <a:schemeClr val="tx1"/>
          </a:solidFill>
          <a:latin typeface="Arial" charset="0"/>
        </a:defRPr>
      </a:lvl3pPr>
      <a:lvl4pPr algn="l" defTabSz="704150" rtl="0" eaLnBrk="1" fontAlgn="base" hangingPunct="1">
        <a:lnSpc>
          <a:spcPct val="117000"/>
        </a:lnSpc>
        <a:spcBef>
          <a:spcPct val="0"/>
        </a:spcBef>
        <a:spcAft>
          <a:spcPct val="0"/>
        </a:spcAft>
        <a:defRPr sz="1769" b="1">
          <a:solidFill>
            <a:schemeClr val="tx1"/>
          </a:solidFill>
          <a:latin typeface="Arial" charset="0"/>
        </a:defRPr>
      </a:lvl4pPr>
      <a:lvl5pPr algn="l" defTabSz="704150" rtl="0" eaLnBrk="1" fontAlgn="base" hangingPunct="1">
        <a:lnSpc>
          <a:spcPct val="117000"/>
        </a:lnSpc>
        <a:spcBef>
          <a:spcPct val="0"/>
        </a:spcBef>
        <a:spcAft>
          <a:spcPct val="0"/>
        </a:spcAft>
        <a:defRPr sz="1769" b="1">
          <a:solidFill>
            <a:schemeClr val="tx1"/>
          </a:solidFill>
          <a:latin typeface="Arial" charset="0"/>
        </a:defRPr>
      </a:lvl5pPr>
      <a:lvl6pPr marL="256378" algn="l" defTabSz="704150" rtl="0" eaLnBrk="1" fontAlgn="base" hangingPunct="1">
        <a:lnSpc>
          <a:spcPct val="117000"/>
        </a:lnSpc>
        <a:spcBef>
          <a:spcPct val="0"/>
        </a:spcBef>
        <a:spcAft>
          <a:spcPct val="0"/>
        </a:spcAft>
        <a:defRPr sz="1769" b="1">
          <a:solidFill>
            <a:schemeClr val="tx1"/>
          </a:solidFill>
          <a:latin typeface="Arial" charset="0"/>
        </a:defRPr>
      </a:lvl6pPr>
      <a:lvl7pPr marL="512756" algn="l" defTabSz="704150" rtl="0" eaLnBrk="1" fontAlgn="base" hangingPunct="1">
        <a:lnSpc>
          <a:spcPct val="117000"/>
        </a:lnSpc>
        <a:spcBef>
          <a:spcPct val="0"/>
        </a:spcBef>
        <a:spcAft>
          <a:spcPct val="0"/>
        </a:spcAft>
        <a:defRPr sz="1769" b="1">
          <a:solidFill>
            <a:schemeClr val="tx1"/>
          </a:solidFill>
          <a:latin typeface="Arial" charset="0"/>
        </a:defRPr>
      </a:lvl7pPr>
      <a:lvl8pPr marL="769134" algn="l" defTabSz="704150" rtl="0" eaLnBrk="1" fontAlgn="base" hangingPunct="1">
        <a:lnSpc>
          <a:spcPct val="117000"/>
        </a:lnSpc>
        <a:spcBef>
          <a:spcPct val="0"/>
        </a:spcBef>
        <a:spcAft>
          <a:spcPct val="0"/>
        </a:spcAft>
        <a:defRPr sz="1769" b="1">
          <a:solidFill>
            <a:schemeClr val="tx1"/>
          </a:solidFill>
          <a:latin typeface="Arial" charset="0"/>
        </a:defRPr>
      </a:lvl8pPr>
      <a:lvl9pPr marL="1025512" algn="l" defTabSz="704150" rtl="0" eaLnBrk="1" fontAlgn="base" hangingPunct="1">
        <a:lnSpc>
          <a:spcPct val="117000"/>
        </a:lnSpc>
        <a:spcBef>
          <a:spcPct val="0"/>
        </a:spcBef>
        <a:spcAft>
          <a:spcPct val="0"/>
        </a:spcAft>
        <a:defRPr sz="1769" b="1">
          <a:solidFill>
            <a:schemeClr val="tx1"/>
          </a:solidFill>
          <a:latin typeface="Arial" charset="0"/>
        </a:defRPr>
      </a:lvl9pPr>
    </p:titleStyle>
    <p:bodyStyle>
      <a:lvl1pPr marL="153114" indent="-153114" algn="l" defTabSz="704150" rtl="0" eaLnBrk="1" fontAlgn="base" hangingPunct="1">
        <a:lnSpc>
          <a:spcPct val="100000"/>
        </a:lnSpc>
        <a:spcBef>
          <a:spcPts val="0"/>
        </a:spcBef>
        <a:spcAft>
          <a:spcPts val="337"/>
        </a:spcAft>
        <a:buClrTx/>
        <a:buFont typeface="Arial" panose="020B0604020202020204" pitchFamily="34" charset="0"/>
        <a:buChar char="•"/>
        <a:defRPr sz="1600" b="0" baseline="0">
          <a:solidFill>
            <a:srgbClr val="1A3877"/>
          </a:solidFill>
          <a:latin typeface="+mn-lt"/>
          <a:ea typeface="+mn-ea"/>
          <a:cs typeface="+mn-cs"/>
        </a:defRPr>
      </a:lvl1pPr>
      <a:lvl2pPr marL="299108" indent="-149554" algn="l" defTabSz="704150" rtl="0" eaLnBrk="1" fontAlgn="base" hangingPunct="1">
        <a:lnSpc>
          <a:spcPct val="100000"/>
        </a:lnSpc>
        <a:spcBef>
          <a:spcPts val="0"/>
        </a:spcBef>
        <a:spcAft>
          <a:spcPts val="337"/>
        </a:spcAft>
        <a:buClrTx/>
        <a:buFont typeface="Segoe UI" panose="020B0502040204020203" pitchFamily="34" charset="0"/>
        <a:buChar char="-"/>
        <a:defRPr sz="1600">
          <a:solidFill>
            <a:srgbClr val="1A3877"/>
          </a:solidFill>
          <a:latin typeface="+mn-lt"/>
        </a:defRPr>
      </a:lvl2pPr>
      <a:lvl3pPr marL="451332" indent="-152225" algn="l" defTabSz="704150" rtl="0" eaLnBrk="1" fontAlgn="base" hangingPunct="1">
        <a:lnSpc>
          <a:spcPct val="100000"/>
        </a:lnSpc>
        <a:spcBef>
          <a:spcPts val="0"/>
        </a:spcBef>
        <a:spcAft>
          <a:spcPts val="337"/>
        </a:spcAft>
        <a:buClrTx/>
        <a:buSzPct val="100000"/>
        <a:buFont typeface="Segoe UI" panose="020B0502040204020203" pitchFamily="34" charset="0"/>
        <a:buChar char="◦"/>
        <a:defRPr sz="1600">
          <a:solidFill>
            <a:srgbClr val="1A3877"/>
          </a:solidFill>
          <a:latin typeface="+mn-lt"/>
        </a:defRPr>
      </a:lvl3pPr>
      <a:lvl4pPr marL="608898" indent="-160236" algn="l" defTabSz="704150" rtl="0" eaLnBrk="1" fontAlgn="base" hangingPunct="1">
        <a:lnSpc>
          <a:spcPct val="100000"/>
        </a:lnSpc>
        <a:spcBef>
          <a:spcPts val="0"/>
        </a:spcBef>
        <a:spcAft>
          <a:spcPts val="337"/>
        </a:spcAft>
        <a:buClr>
          <a:schemeClr val="tx2"/>
        </a:buClr>
        <a:buSzPct val="100000"/>
        <a:buFont typeface="Arial" pitchFamily="34" charset="0"/>
        <a:buChar char="•"/>
        <a:defRPr sz="1600">
          <a:solidFill>
            <a:schemeClr val="tx1"/>
          </a:solidFill>
          <a:latin typeface="+mn-lt"/>
        </a:defRPr>
      </a:lvl4pPr>
      <a:lvl5pPr marL="758452" indent="-149554" algn="l" defTabSz="704150" rtl="0" eaLnBrk="1" fontAlgn="base" hangingPunct="1">
        <a:lnSpc>
          <a:spcPct val="100000"/>
        </a:lnSpc>
        <a:spcBef>
          <a:spcPts val="0"/>
        </a:spcBef>
        <a:spcAft>
          <a:spcPts val="337"/>
        </a:spcAft>
        <a:buClr>
          <a:schemeClr val="tx2"/>
        </a:buClr>
        <a:buSzPct val="100000"/>
        <a:buFont typeface="Arial" pitchFamily="34" charset="0"/>
        <a:buChar char="−"/>
        <a:defRPr sz="1600">
          <a:solidFill>
            <a:schemeClr val="tx1"/>
          </a:solidFill>
          <a:latin typeface="+mn-lt"/>
        </a:defRPr>
      </a:lvl5pPr>
      <a:lvl6pPr marL="908006" indent="-149554" algn="l" defTabSz="704150" rtl="0" eaLnBrk="1" fontAlgn="base" hangingPunct="1">
        <a:lnSpc>
          <a:spcPct val="130000"/>
        </a:lnSpc>
        <a:spcBef>
          <a:spcPts val="0"/>
        </a:spcBef>
        <a:spcAft>
          <a:spcPts val="337"/>
        </a:spcAft>
        <a:buClr>
          <a:schemeClr val="tx2"/>
        </a:buClr>
        <a:buSzPct val="100000"/>
        <a:buFont typeface="Segoe UI Light" panose="020B0502040204020203" pitchFamily="34" charset="0"/>
        <a:buChar char="•"/>
        <a:defRPr sz="1600">
          <a:solidFill>
            <a:schemeClr val="tx1"/>
          </a:solidFill>
          <a:latin typeface="+mn-lt"/>
        </a:defRPr>
      </a:lvl6pPr>
      <a:lvl7pPr marL="1168400" indent="-180975" algn="l" defTabSz="704150" rtl="0" eaLnBrk="1" fontAlgn="base" hangingPunct="1">
        <a:lnSpc>
          <a:spcPct val="130000"/>
        </a:lnSpc>
        <a:spcBef>
          <a:spcPct val="0"/>
        </a:spcBef>
        <a:spcAft>
          <a:spcPct val="0"/>
        </a:spcAft>
        <a:buSzPct val="100000"/>
        <a:buFont typeface="Segoe UI Light" panose="020B0502040204020203" pitchFamily="34" charset="0"/>
        <a:buChar char="-"/>
        <a:defRPr sz="1600">
          <a:solidFill>
            <a:schemeClr val="tx1"/>
          </a:solidFill>
          <a:latin typeface="+mn-lt"/>
        </a:defRPr>
      </a:lvl7pPr>
      <a:lvl8pPr marL="1436688" indent="-180975" algn="l" defTabSz="704150" rtl="0" eaLnBrk="1" fontAlgn="base" hangingPunct="1">
        <a:lnSpc>
          <a:spcPct val="130000"/>
        </a:lnSpc>
        <a:spcBef>
          <a:spcPct val="0"/>
        </a:spcBef>
        <a:spcAft>
          <a:spcPct val="0"/>
        </a:spcAft>
        <a:buSzPct val="100000"/>
        <a:buFont typeface="Symbol" panose="05050102010706020507" pitchFamily="18" charset="2"/>
        <a:buChar char=""/>
        <a:defRPr sz="1600">
          <a:solidFill>
            <a:schemeClr val="tx1"/>
          </a:solidFill>
          <a:latin typeface="+mn-lt"/>
        </a:defRPr>
      </a:lvl8pPr>
      <a:lvl9pPr marL="1704975" indent="-180975" algn="l" defTabSz="704150" rtl="0" eaLnBrk="1" fontAlgn="base" hangingPunct="1">
        <a:lnSpc>
          <a:spcPct val="130000"/>
        </a:lnSpc>
        <a:spcBef>
          <a:spcPct val="0"/>
        </a:spcBef>
        <a:spcAft>
          <a:spcPct val="0"/>
        </a:spcAft>
        <a:buSzPct val="100000"/>
        <a:buFont typeface="Segoe UI Light" panose="020B0502040204020203" pitchFamily="34" charset="0"/>
        <a:buChar char="•"/>
        <a:defRPr sz="1600">
          <a:solidFill>
            <a:schemeClr val="tx1"/>
          </a:solidFill>
          <a:latin typeface="+mn-lt"/>
        </a:defRPr>
      </a:lvl9pPr>
    </p:bodyStyle>
    <p:otherStyle>
      <a:defPPr>
        <a:defRPr lang="nl-NL"/>
      </a:defPPr>
      <a:lvl1pPr marL="0" algn="l" defTabSz="512756" rtl="0" eaLnBrk="1" latinLnBrk="0" hangingPunct="1">
        <a:defRPr sz="1020" kern="1200">
          <a:solidFill>
            <a:schemeClr val="tx1"/>
          </a:solidFill>
          <a:latin typeface="+mn-lt"/>
          <a:ea typeface="+mn-ea"/>
          <a:cs typeface="+mn-cs"/>
        </a:defRPr>
      </a:lvl1pPr>
      <a:lvl2pPr marL="256378" algn="l" defTabSz="512756" rtl="0" eaLnBrk="1" latinLnBrk="0" hangingPunct="1">
        <a:defRPr sz="1020" kern="1200">
          <a:solidFill>
            <a:schemeClr val="tx1"/>
          </a:solidFill>
          <a:latin typeface="+mn-lt"/>
          <a:ea typeface="+mn-ea"/>
          <a:cs typeface="+mn-cs"/>
        </a:defRPr>
      </a:lvl2pPr>
      <a:lvl3pPr marL="512756" algn="l" defTabSz="512756" rtl="0" eaLnBrk="1" latinLnBrk="0" hangingPunct="1">
        <a:defRPr sz="1020" kern="1200">
          <a:solidFill>
            <a:schemeClr val="tx1"/>
          </a:solidFill>
          <a:latin typeface="+mn-lt"/>
          <a:ea typeface="+mn-ea"/>
          <a:cs typeface="+mn-cs"/>
        </a:defRPr>
      </a:lvl3pPr>
      <a:lvl4pPr marL="769134" algn="l" defTabSz="512756" rtl="0" eaLnBrk="1" latinLnBrk="0" hangingPunct="1">
        <a:defRPr sz="1020" kern="1200">
          <a:solidFill>
            <a:schemeClr val="tx1"/>
          </a:solidFill>
          <a:latin typeface="+mn-lt"/>
          <a:ea typeface="+mn-ea"/>
          <a:cs typeface="+mn-cs"/>
        </a:defRPr>
      </a:lvl4pPr>
      <a:lvl5pPr marL="1025512" algn="l" defTabSz="512756" rtl="0" eaLnBrk="1" latinLnBrk="0" hangingPunct="1">
        <a:defRPr sz="1020" kern="1200">
          <a:solidFill>
            <a:schemeClr val="tx1"/>
          </a:solidFill>
          <a:latin typeface="+mn-lt"/>
          <a:ea typeface="+mn-ea"/>
          <a:cs typeface="+mn-cs"/>
        </a:defRPr>
      </a:lvl5pPr>
      <a:lvl6pPr marL="1281890" algn="l" defTabSz="512756" rtl="0" eaLnBrk="1" latinLnBrk="0" hangingPunct="1">
        <a:defRPr sz="1020" kern="1200">
          <a:solidFill>
            <a:schemeClr val="tx1"/>
          </a:solidFill>
          <a:latin typeface="+mn-lt"/>
          <a:ea typeface="+mn-ea"/>
          <a:cs typeface="+mn-cs"/>
        </a:defRPr>
      </a:lvl6pPr>
      <a:lvl7pPr marL="1538268" algn="l" defTabSz="512756" rtl="0" eaLnBrk="1" latinLnBrk="0" hangingPunct="1">
        <a:defRPr sz="1020" kern="1200">
          <a:solidFill>
            <a:schemeClr val="tx1"/>
          </a:solidFill>
          <a:latin typeface="+mn-lt"/>
          <a:ea typeface="+mn-ea"/>
          <a:cs typeface="+mn-cs"/>
        </a:defRPr>
      </a:lvl7pPr>
      <a:lvl8pPr marL="1794646" algn="l" defTabSz="512756" rtl="0" eaLnBrk="1" latinLnBrk="0" hangingPunct="1">
        <a:defRPr sz="1020" kern="1200">
          <a:solidFill>
            <a:schemeClr val="tx1"/>
          </a:solidFill>
          <a:latin typeface="+mn-lt"/>
          <a:ea typeface="+mn-ea"/>
          <a:cs typeface="+mn-cs"/>
        </a:defRPr>
      </a:lvl8pPr>
      <a:lvl9pPr marL="2051024" algn="l" defTabSz="512756" rtl="0" eaLnBrk="1" latinLnBrk="0" hangingPunct="1">
        <a:defRPr sz="102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57">
          <p15:clr>
            <a:srgbClr val="F26B43"/>
          </p15:clr>
        </p15:guide>
        <p15:guide id="3" orient="horz" pos="2981">
          <p15:clr>
            <a:srgbClr val="F26B43"/>
          </p15:clr>
        </p15:guide>
        <p15:guide id="4" pos="5511">
          <p15:clr>
            <a:srgbClr val="F26B43"/>
          </p15:clr>
        </p15:guide>
        <p15:guide id="5" orient="horz" pos="511">
          <p15:clr>
            <a:srgbClr val="F26B43"/>
          </p15:clr>
        </p15:guide>
        <p15:guide id="6" pos="2880">
          <p15:clr>
            <a:srgbClr val="F26B43"/>
          </p15:clr>
        </p15:guide>
        <p15:guide id="7" pos="2835">
          <p15:clr>
            <a:srgbClr val="F26B43"/>
          </p15:clr>
        </p15:guide>
        <p15:guide id="8" pos="2925">
          <p15:clr>
            <a:srgbClr val="F26B43"/>
          </p15:clr>
        </p15:guide>
        <p15:guide id="9" orient="horz" pos="496">
          <p15:clr>
            <a:srgbClr val="F26B43"/>
          </p15:clr>
        </p15:guide>
        <p15:guide id="10" orient="horz" pos="108">
          <p15:clr>
            <a:srgbClr val="F26B43"/>
          </p15:clr>
        </p15:guide>
        <p15:guide id="11" orient="horz" pos="317">
          <p15:clr>
            <a:srgbClr val="F26B43"/>
          </p15:clr>
        </p15:guide>
        <p15:guide id="12" pos="1545">
          <p15:clr>
            <a:srgbClr val="F26B43"/>
          </p15:clr>
        </p15:guide>
        <p15:guide id="13" pos="4215">
          <p15:clr>
            <a:srgbClr val="F26B43"/>
          </p15:clr>
        </p15:guide>
        <p15:guide id="14" pos="2007">
          <p15:clr>
            <a:srgbClr val="F26B43"/>
          </p15:clr>
        </p15:guide>
        <p15:guide id="15" pos="3756">
          <p15:clr>
            <a:srgbClr val="F26B43"/>
          </p15:clr>
        </p15:guide>
        <p15:guide id="16" pos="3798">
          <p15:clr>
            <a:srgbClr val="F26B43"/>
          </p15:clr>
        </p15:guide>
        <p15:guide id="17" pos="3714">
          <p15:clr>
            <a:srgbClr val="F26B43"/>
          </p15:clr>
        </p15:guide>
        <p15:guide id="18" pos="2052">
          <p15:clr>
            <a:srgbClr val="F26B43"/>
          </p15:clr>
        </p15:guide>
        <p15:guide id="19" pos="1959">
          <p15:clr>
            <a:srgbClr val="F26B43"/>
          </p15:clr>
        </p15:guide>
        <p15:guide id="20" pos="1590">
          <p15:clr>
            <a:srgbClr val="F26B43"/>
          </p15:clr>
        </p15:guide>
        <p15:guide id="21" pos="1497">
          <p15:clr>
            <a:srgbClr val="F26B43"/>
          </p15:clr>
        </p15:guide>
        <p15:guide id="22" pos="4167">
          <p15:clr>
            <a:srgbClr val="F26B43"/>
          </p15:clr>
        </p15:guide>
        <p15:guide id="23" pos="4260">
          <p15:clr>
            <a:srgbClr val="F26B43"/>
          </p15:clr>
        </p15:guide>
        <p15:guide id="24" orient="horz" pos="1779">
          <p15:clr>
            <a:srgbClr val="F26B43"/>
          </p15:clr>
        </p15:guide>
        <p15:guide id="25" orient="horz" pos="1730">
          <p15:clr>
            <a:srgbClr val="F26B43"/>
          </p15:clr>
        </p15:guide>
        <p15:guide id="26" orient="horz" pos="1827">
          <p15:clr>
            <a:srgbClr val="F26B43"/>
          </p15:clr>
        </p15:guide>
        <p15:guide id="27" orient="horz" pos="3126">
          <p15:clr>
            <a:srgbClr val="F26B43"/>
          </p15:clr>
        </p15:guide>
        <p15:guide id="28" orient="horz" pos="5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b.joormann@berenschot.n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2E93A-150A-4BFA-9454-CA00152E6B94}"/>
              </a:ext>
            </a:extLst>
          </p:cNvPr>
          <p:cNvSpPr>
            <a:spLocks noGrp="1"/>
          </p:cNvSpPr>
          <p:nvPr>
            <p:ph type="title"/>
          </p:nvPr>
        </p:nvSpPr>
        <p:spPr/>
        <p:txBody>
          <a:bodyPr/>
          <a:lstStyle/>
          <a:p>
            <a:r>
              <a:rPr lang="nl-NL" dirty="0"/>
              <a:t>Analyse jaarverslagen RvC</a:t>
            </a:r>
          </a:p>
        </p:txBody>
      </p:sp>
      <p:sp>
        <p:nvSpPr>
          <p:cNvPr id="3" name="Tijdelijke aanduiding voor dianummer 2">
            <a:extLst>
              <a:ext uri="{FF2B5EF4-FFF2-40B4-BE49-F238E27FC236}">
                <a16:creationId xmlns:a16="http://schemas.microsoft.com/office/drawing/2014/main" id="{535C2EA3-28EC-40C7-9CC8-BB8C3BB37955}"/>
              </a:ext>
            </a:extLst>
          </p:cNvPr>
          <p:cNvSpPr>
            <a:spLocks noGrp="1"/>
          </p:cNvSpPr>
          <p:nvPr>
            <p:ph type="sldNum" sz="quarter" idx="11"/>
          </p:nvPr>
        </p:nvSpPr>
        <p:spPr/>
        <p:txBody>
          <a:bodyPr/>
          <a:lstStyle/>
          <a:p>
            <a:fld id="{C2643386-F308-498B-AA89-9AE2609CFDA1}" type="slidenum">
              <a:rPr lang="nl-NL" smtClean="0"/>
              <a:pPr/>
              <a:t>1</a:t>
            </a:fld>
            <a:endParaRPr lang="nl-NL" dirty="0"/>
          </a:p>
        </p:txBody>
      </p:sp>
      <p:sp>
        <p:nvSpPr>
          <p:cNvPr id="4" name="Tijdelijke aanduiding voor tekst 3">
            <a:extLst>
              <a:ext uri="{FF2B5EF4-FFF2-40B4-BE49-F238E27FC236}">
                <a16:creationId xmlns:a16="http://schemas.microsoft.com/office/drawing/2014/main" id="{3E2A3963-BEF9-4F0F-A2F0-6019FCC5D977}"/>
              </a:ext>
            </a:extLst>
          </p:cNvPr>
          <p:cNvSpPr>
            <a:spLocks noGrp="1"/>
          </p:cNvSpPr>
          <p:nvPr>
            <p:ph type="body" sz="quarter" idx="12"/>
          </p:nvPr>
        </p:nvSpPr>
        <p:spPr>
          <a:xfrm>
            <a:off x="482525" y="3006975"/>
            <a:ext cx="5999167" cy="1220959"/>
          </a:xfrm>
        </p:spPr>
        <p:txBody>
          <a:bodyPr/>
          <a:lstStyle/>
          <a:p>
            <a:r>
              <a:rPr lang="nl-NL" dirty="0"/>
              <a:t>November 2018</a:t>
            </a:r>
          </a:p>
          <a:p>
            <a:endParaRPr lang="nl-NL" dirty="0"/>
          </a:p>
          <a:p>
            <a:r>
              <a:rPr lang="nl-NL" dirty="0"/>
              <a:t>VTW en Berenschot</a:t>
            </a:r>
          </a:p>
          <a:p>
            <a:r>
              <a:rPr lang="nl-NL" dirty="0"/>
              <a:t>Philippe Sprenger</a:t>
            </a:r>
          </a:p>
        </p:txBody>
      </p:sp>
      <p:sp>
        <p:nvSpPr>
          <p:cNvPr id="5" name="Tijdelijke aanduiding voor tekst 4">
            <a:extLst>
              <a:ext uri="{FF2B5EF4-FFF2-40B4-BE49-F238E27FC236}">
                <a16:creationId xmlns:a16="http://schemas.microsoft.com/office/drawing/2014/main" id="{F1252820-B78F-4189-9A52-5F4CDFD39529}"/>
              </a:ext>
            </a:extLst>
          </p:cNvPr>
          <p:cNvSpPr>
            <a:spLocks noGrp="1"/>
          </p:cNvSpPr>
          <p:nvPr>
            <p:ph type="body" sz="quarter" idx="15"/>
          </p:nvPr>
        </p:nvSpPr>
        <p:spPr/>
        <p:txBody>
          <a:bodyPr/>
          <a:lstStyle/>
          <a:p>
            <a:endParaRPr lang="nl-NL"/>
          </a:p>
        </p:txBody>
      </p:sp>
    </p:spTree>
    <p:extLst>
      <p:ext uri="{BB962C8B-B14F-4D97-AF65-F5344CB8AC3E}">
        <p14:creationId xmlns:p14="http://schemas.microsoft.com/office/powerpoint/2010/main" val="362674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D97C8B7-F486-422C-AD94-56070BB48547}"/>
              </a:ext>
            </a:extLst>
          </p:cNvPr>
          <p:cNvSpPr>
            <a:spLocks noGrp="1"/>
          </p:cNvSpPr>
          <p:nvPr>
            <p:ph idx="1"/>
          </p:nvPr>
        </p:nvSpPr>
        <p:spPr/>
        <p:txBody>
          <a:bodyPr/>
          <a:lstStyle/>
          <a:p>
            <a:r>
              <a:rPr lang="nl-NL" dirty="0"/>
              <a:t>Verduurzaming. Klimaatakkoord van Parijs en de uitwerking daarvan. </a:t>
            </a:r>
          </a:p>
          <a:p>
            <a:endParaRPr lang="nl-NL" dirty="0"/>
          </a:p>
          <a:p>
            <a:r>
              <a:rPr lang="nl-NL" dirty="0"/>
              <a:t>Digitalisering, big data, privacy, datagedrevenheid, informatieveiligheid, data </a:t>
            </a:r>
            <a:r>
              <a:rPr lang="nl-NL" dirty="0" err="1"/>
              <a:t>science</a:t>
            </a:r>
            <a:r>
              <a:rPr lang="nl-NL" dirty="0"/>
              <a:t>, blockchain</a:t>
            </a:r>
          </a:p>
          <a:p>
            <a:endParaRPr lang="nl-NL" dirty="0"/>
          </a:p>
          <a:p>
            <a:endParaRPr lang="nl-NL" dirty="0"/>
          </a:p>
          <a:p>
            <a:endParaRPr lang="nl-NL" dirty="0"/>
          </a:p>
        </p:txBody>
      </p:sp>
      <p:sp>
        <p:nvSpPr>
          <p:cNvPr id="3" name="Ondertitel 2">
            <a:extLst>
              <a:ext uri="{FF2B5EF4-FFF2-40B4-BE49-F238E27FC236}">
                <a16:creationId xmlns:a16="http://schemas.microsoft.com/office/drawing/2014/main" id="{44B25CBF-18C8-4C48-A790-04480BDC1889}"/>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7CBA8330-7B4E-45C0-B558-C07AA43734F9}"/>
              </a:ext>
            </a:extLst>
          </p:cNvPr>
          <p:cNvSpPr>
            <a:spLocks noGrp="1"/>
          </p:cNvSpPr>
          <p:nvPr>
            <p:ph type="title"/>
          </p:nvPr>
        </p:nvSpPr>
        <p:spPr/>
        <p:txBody>
          <a:bodyPr/>
          <a:lstStyle/>
          <a:p>
            <a:r>
              <a:rPr lang="nl-NL" dirty="0"/>
              <a:t>Grote thema’s</a:t>
            </a:r>
          </a:p>
        </p:txBody>
      </p:sp>
      <p:sp>
        <p:nvSpPr>
          <p:cNvPr id="5" name="Tijdelijke aanduiding voor dianummer 4">
            <a:extLst>
              <a:ext uri="{FF2B5EF4-FFF2-40B4-BE49-F238E27FC236}">
                <a16:creationId xmlns:a16="http://schemas.microsoft.com/office/drawing/2014/main" id="{629837AF-03B4-45CE-AC98-85BD13A274AD}"/>
              </a:ext>
            </a:extLst>
          </p:cNvPr>
          <p:cNvSpPr>
            <a:spLocks noGrp="1"/>
          </p:cNvSpPr>
          <p:nvPr>
            <p:ph type="sldNum" sz="quarter" idx="4"/>
          </p:nvPr>
        </p:nvSpPr>
        <p:spPr/>
        <p:txBody>
          <a:bodyPr/>
          <a:lstStyle/>
          <a:p>
            <a:fld id="{C2643386-F308-498B-AA89-9AE2609CFDA1}" type="slidenum">
              <a:rPr lang="nl-NL" smtClean="0"/>
              <a:pPr/>
              <a:t>10</a:t>
            </a:fld>
            <a:endParaRPr lang="nl-NL" dirty="0"/>
          </a:p>
        </p:txBody>
      </p:sp>
    </p:spTree>
    <p:extLst>
      <p:ext uri="{BB962C8B-B14F-4D97-AF65-F5344CB8AC3E}">
        <p14:creationId xmlns:p14="http://schemas.microsoft.com/office/powerpoint/2010/main" val="4188756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75C60451-FCCE-4856-B8E2-053AC50B677E}"/>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174B1B94-AAA3-43BE-B621-19E20D737356}"/>
              </a:ext>
            </a:extLst>
          </p:cNvPr>
          <p:cNvSpPr>
            <a:spLocks noGrp="1"/>
          </p:cNvSpPr>
          <p:nvPr>
            <p:ph type="title"/>
          </p:nvPr>
        </p:nvSpPr>
        <p:spPr/>
        <p:txBody>
          <a:bodyPr/>
          <a:lstStyle/>
          <a:p>
            <a:r>
              <a:rPr lang="nl-NL" dirty="0"/>
              <a:t>Duurzaamheid –niets over beschreven-</a:t>
            </a:r>
          </a:p>
        </p:txBody>
      </p:sp>
      <p:sp>
        <p:nvSpPr>
          <p:cNvPr id="5" name="Tijdelijke aanduiding voor dianummer 4">
            <a:extLst>
              <a:ext uri="{FF2B5EF4-FFF2-40B4-BE49-F238E27FC236}">
                <a16:creationId xmlns:a16="http://schemas.microsoft.com/office/drawing/2014/main" id="{DD07BF1B-1483-4731-BB64-3C44E7BC771E}"/>
              </a:ext>
            </a:extLst>
          </p:cNvPr>
          <p:cNvSpPr>
            <a:spLocks noGrp="1"/>
          </p:cNvSpPr>
          <p:nvPr>
            <p:ph type="sldNum" sz="quarter" idx="4"/>
          </p:nvPr>
        </p:nvSpPr>
        <p:spPr/>
        <p:txBody>
          <a:bodyPr/>
          <a:lstStyle/>
          <a:p>
            <a:fld id="{C2643386-F308-498B-AA89-9AE2609CFDA1}" type="slidenum">
              <a:rPr lang="nl-NL" smtClean="0"/>
              <a:pPr/>
              <a:t>11</a:t>
            </a:fld>
            <a:endParaRPr lang="nl-NL" dirty="0"/>
          </a:p>
        </p:txBody>
      </p:sp>
      <p:sp>
        <p:nvSpPr>
          <p:cNvPr id="6" name="Tekstvak 5">
            <a:extLst>
              <a:ext uri="{FF2B5EF4-FFF2-40B4-BE49-F238E27FC236}">
                <a16:creationId xmlns:a16="http://schemas.microsoft.com/office/drawing/2014/main" id="{FAE2A919-2B1E-4B8B-9631-03864A83C898}"/>
              </a:ext>
            </a:extLst>
          </p:cNvPr>
          <p:cNvSpPr txBox="1"/>
          <p:nvPr/>
        </p:nvSpPr>
        <p:spPr bwMode="auto">
          <a:xfrm>
            <a:off x="3779912" y="1419622"/>
            <a:ext cx="4680520" cy="165618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noAutofit/>
          </a:bodyPr>
          <a:lstStyle/>
          <a:p>
            <a:r>
              <a:rPr lang="nl-NL" sz="16600" kern="0" dirty="0">
                <a:latin typeface="+mn-lt"/>
                <a:cs typeface="Arial" panose="020B0604020202020204" pitchFamily="34" charset="0"/>
              </a:rPr>
              <a:t>21%</a:t>
            </a:r>
          </a:p>
        </p:txBody>
      </p:sp>
    </p:spTree>
    <p:extLst>
      <p:ext uri="{BB962C8B-B14F-4D97-AF65-F5344CB8AC3E}">
        <p14:creationId xmlns:p14="http://schemas.microsoft.com/office/powerpoint/2010/main" val="184815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0BE4EEFE-CDF5-4B69-B0DA-A00214591F78}"/>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38F5F25D-16F4-4C51-8D08-ACA49DEB8480}"/>
              </a:ext>
            </a:extLst>
          </p:cNvPr>
          <p:cNvSpPr>
            <a:spLocks noGrp="1"/>
          </p:cNvSpPr>
          <p:nvPr>
            <p:ph type="title"/>
          </p:nvPr>
        </p:nvSpPr>
        <p:spPr/>
        <p:txBody>
          <a:bodyPr/>
          <a:lstStyle/>
          <a:p>
            <a:r>
              <a:rPr lang="nl-NL" dirty="0"/>
              <a:t>Duurzaamheid – trend</a:t>
            </a:r>
          </a:p>
        </p:txBody>
      </p:sp>
      <p:sp>
        <p:nvSpPr>
          <p:cNvPr id="5" name="Tijdelijke aanduiding voor dianummer 4">
            <a:extLst>
              <a:ext uri="{FF2B5EF4-FFF2-40B4-BE49-F238E27FC236}">
                <a16:creationId xmlns:a16="http://schemas.microsoft.com/office/drawing/2014/main" id="{B48F11E3-785A-44EF-8FCD-A7F74CB2F85B}"/>
              </a:ext>
            </a:extLst>
          </p:cNvPr>
          <p:cNvSpPr>
            <a:spLocks noGrp="1"/>
          </p:cNvSpPr>
          <p:nvPr>
            <p:ph type="sldNum" sz="quarter" idx="4"/>
          </p:nvPr>
        </p:nvSpPr>
        <p:spPr/>
        <p:txBody>
          <a:bodyPr/>
          <a:lstStyle/>
          <a:p>
            <a:fld id="{C2643386-F308-498B-AA89-9AE2609CFDA1}" type="slidenum">
              <a:rPr lang="nl-NL" smtClean="0"/>
              <a:pPr/>
              <a:t>12</a:t>
            </a:fld>
            <a:endParaRPr lang="nl-NL" dirty="0"/>
          </a:p>
        </p:txBody>
      </p:sp>
      <p:graphicFrame>
        <p:nvGraphicFramePr>
          <p:cNvPr id="7" name="Grafiek 6">
            <a:extLst>
              <a:ext uri="{FF2B5EF4-FFF2-40B4-BE49-F238E27FC236}">
                <a16:creationId xmlns:a16="http://schemas.microsoft.com/office/drawing/2014/main" id="{63463724-71DC-4770-A55A-647ABC1DB8C3}"/>
              </a:ext>
            </a:extLst>
          </p:cNvPr>
          <p:cNvGraphicFramePr>
            <a:graphicFrameLocks/>
          </p:cNvGraphicFramePr>
          <p:nvPr>
            <p:extLst>
              <p:ext uri="{D42A27DB-BD31-4B8C-83A1-F6EECF244321}">
                <p14:modId xmlns:p14="http://schemas.microsoft.com/office/powerpoint/2010/main" val="2905168296"/>
              </p:ext>
            </p:extLst>
          </p:nvPr>
        </p:nvGraphicFramePr>
        <p:xfrm>
          <a:off x="1547664" y="915566"/>
          <a:ext cx="6192688" cy="37487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823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75C60451-FCCE-4856-B8E2-053AC50B677E}"/>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174B1B94-AAA3-43BE-B621-19E20D737356}"/>
              </a:ext>
            </a:extLst>
          </p:cNvPr>
          <p:cNvSpPr>
            <a:spLocks noGrp="1"/>
          </p:cNvSpPr>
          <p:nvPr>
            <p:ph type="title"/>
          </p:nvPr>
        </p:nvSpPr>
        <p:spPr/>
        <p:txBody>
          <a:bodyPr/>
          <a:lstStyle/>
          <a:p>
            <a:r>
              <a:rPr lang="nl-NL" dirty="0"/>
              <a:t>Digitalisering –niets over beschreven-</a:t>
            </a:r>
          </a:p>
        </p:txBody>
      </p:sp>
      <p:sp>
        <p:nvSpPr>
          <p:cNvPr id="5" name="Tijdelijke aanduiding voor dianummer 4">
            <a:extLst>
              <a:ext uri="{FF2B5EF4-FFF2-40B4-BE49-F238E27FC236}">
                <a16:creationId xmlns:a16="http://schemas.microsoft.com/office/drawing/2014/main" id="{DD07BF1B-1483-4731-BB64-3C44E7BC771E}"/>
              </a:ext>
            </a:extLst>
          </p:cNvPr>
          <p:cNvSpPr>
            <a:spLocks noGrp="1"/>
          </p:cNvSpPr>
          <p:nvPr>
            <p:ph type="sldNum" sz="quarter" idx="4"/>
          </p:nvPr>
        </p:nvSpPr>
        <p:spPr/>
        <p:txBody>
          <a:bodyPr/>
          <a:lstStyle/>
          <a:p>
            <a:fld id="{C2643386-F308-498B-AA89-9AE2609CFDA1}" type="slidenum">
              <a:rPr lang="nl-NL" smtClean="0"/>
              <a:pPr/>
              <a:t>13</a:t>
            </a:fld>
            <a:endParaRPr lang="nl-NL" dirty="0"/>
          </a:p>
        </p:txBody>
      </p:sp>
      <p:sp>
        <p:nvSpPr>
          <p:cNvPr id="6" name="Tekstvak 5">
            <a:extLst>
              <a:ext uri="{FF2B5EF4-FFF2-40B4-BE49-F238E27FC236}">
                <a16:creationId xmlns:a16="http://schemas.microsoft.com/office/drawing/2014/main" id="{FAE2A919-2B1E-4B8B-9631-03864A83C898}"/>
              </a:ext>
            </a:extLst>
          </p:cNvPr>
          <p:cNvSpPr txBox="1"/>
          <p:nvPr/>
        </p:nvSpPr>
        <p:spPr bwMode="auto">
          <a:xfrm>
            <a:off x="3779912" y="1419622"/>
            <a:ext cx="4680520" cy="165618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noAutofit/>
          </a:bodyPr>
          <a:lstStyle/>
          <a:p>
            <a:r>
              <a:rPr lang="nl-NL" sz="16600" kern="0" dirty="0">
                <a:latin typeface="+mn-lt"/>
                <a:cs typeface="Arial" panose="020B0604020202020204" pitchFamily="34" charset="0"/>
              </a:rPr>
              <a:t>66%</a:t>
            </a:r>
          </a:p>
        </p:txBody>
      </p:sp>
    </p:spTree>
    <p:extLst>
      <p:ext uri="{BB962C8B-B14F-4D97-AF65-F5344CB8AC3E}">
        <p14:creationId xmlns:p14="http://schemas.microsoft.com/office/powerpoint/2010/main" val="130827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A13353C2-C9B4-4804-AD58-7CB277BF2849}"/>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AE1959F8-C098-428D-ADFB-875478DF5205}"/>
              </a:ext>
            </a:extLst>
          </p:cNvPr>
          <p:cNvSpPr>
            <a:spLocks noGrp="1"/>
          </p:cNvSpPr>
          <p:nvPr>
            <p:ph type="title"/>
          </p:nvPr>
        </p:nvSpPr>
        <p:spPr/>
        <p:txBody>
          <a:bodyPr/>
          <a:lstStyle/>
          <a:p>
            <a:r>
              <a:rPr lang="nl-NL" dirty="0"/>
              <a:t>Digitalisering - trend</a:t>
            </a:r>
          </a:p>
        </p:txBody>
      </p:sp>
      <p:sp>
        <p:nvSpPr>
          <p:cNvPr id="5" name="Tijdelijke aanduiding voor dianummer 4">
            <a:extLst>
              <a:ext uri="{FF2B5EF4-FFF2-40B4-BE49-F238E27FC236}">
                <a16:creationId xmlns:a16="http://schemas.microsoft.com/office/drawing/2014/main" id="{5316DDDF-7752-4EC2-AFDE-CD8EDA356A0E}"/>
              </a:ext>
            </a:extLst>
          </p:cNvPr>
          <p:cNvSpPr>
            <a:spLocks noGrp="1"/>
          </p:cNvSpPr>
          <p:nvPr>
            <p:ph type="sldNum" sz="quarter" idx="4"/>
          </p:nvPr>
        </p:nvSpPr>
        <p:spPr/>
        <p:txBody>
          <a:bodyPr/>
          <a:lstStyle/>
          <a:p>
            <a:fld id="{C2643386-F308-498B-AA89-9AE2609CFDA1}" type="slidenum">
              <a:rPr lang="nl-NL" smtClean="0"/>
              <a:pPr/>
              <a:t>14</a:t>
            </a:fld>
            <a:endParaRPr lang="nl-NL" dirty="0"/>
          </a:p>
        </p:txBody>
      </p:sp>
      <p:graphicFrame>
        <p:nvGraphicFramePr>
          <p:cNvPr id="6" name="Grafiek 5">
            <a:extLst>
              <a:ext uri="{FF2B5EF4-FFF2-40B4-BE49-F238E27FC236}">
                <a16:creationId xmlns:a16="http://schemas.microsoft.com/office/drawing/2014/main" id="{880F15EB-EC2D-41B3-B3E1-841FFC50E8C7}"/>
              </a:ext>
            </a:extLst>
          </p:cNvPr>
          <p:cNvGraphicFramePr>
            <a:graphicFrameLocks/>
          </p:cNvGraphicFramePr>
          <p:nvPr>
            <p:extLst>
              <p:ext uri="{D42A27DB-BD31-4B8C-83A1-F6EECF244321}">
                <p14:modId xmlns:p14="http://schemas.microsoft.com/office/powerpoint/2010/main" val="1485021477"/>
              </p:ext>
            </p:extLst>
          </p:nvPr>
        </p:nvGraphicFramePr>
        <p:xfrm>
          <a:off x="1776941" y="914400"/>
          <a:ext cx="5603495" cy="3817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9930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FEE0BBD-C018-402C-A940-CEFB54950B37}"/>
              </a:ext>
            </a:extLst>
          </p:cNvPr>
          <p:cNvSpPr>
            <a:spLocks noGrp="1"/>
          </p:cNvSpPr>
          <p:nvPr>
            <p:ph idx="1"/>
          </p:nvPr>
        </p:nvSpPr>
        <p:spPr/>
        <p:txBody>
          <a:bodyPr/>
          <a:lstStyle/>
          <a:p>
            <a:r>
              <a:rPr lang="nl-NL" dirty="0">
                <a:solidFill>
                  <a:schemeClr val="tx1"/>
                </a:solidFill>
              </a:rPr>
              <a:t>Deze manier van analyseren scherpen we elk jaar aan</a:t>
            </a:r>
          </a:p>
          <a:p>
            <a:r>
              <a:rPr lang="nl-NL" dirty="0">
                <a:solidFill>
                  <a:schemeClr val="tx1"/>
                </a:solidFill>
              </a:rPr>
              <a:t>Op basis van de VTW handreiking, </a:t>
            </a:r>
            <a:r>
              <a:rPr lang="nl-NL" dirty="0" err="1">
                <a:solidFill>
                  <a:schemeClr val="tx1"/>
                </a:solidFill>
              </a:rPr>
              <a:t>governancecode</a:t>
            </a:r>
            <a:r>
              <a:rPr lang="nl-NL" dirty="0">
                <a:solidFill>
                  <a:schemeClr val="tx1"/>
                </a:solidFill>
              </a:rPr>
              <a:t> en verslagen van vorig jaar</a:t>
            </a:r>
          </a:p>
          <a:p>
            <a:r>
              <a:rPr lang="nl-NL" dirty="0">
                <a:solidFill>
                  <a:schemeClr val="tx1"/>
                </a:solidFill>
              </a:rPr>
              <a:t>Vindt u het onbegrijpelijk dat uw - innovatieve - verslag niet genomineerd is? </a:t>
            </a:r>
          </a:p>
          <a:p>
            <a:r>
              <a:rPr lang="nl-NL" dirty="0">
                <a:solidFill>
                  <a:schemeClr val="tx1"/>
                </a:solidFill>
              </a:rPr>
              <a:t>Mail naar </a:t>
            </a:r>
            <a:r>
              <a:rPr lang="nl-NL" dirty="0">
                <a:solidFill>
                  <a:schemeClr val="tx1"/>
                </a:solidFill>
                <a:hlinkClick r:id="rId2"/>
              </a:rPr>
              <a:t>m.wessels@berenschot.nl</a:t>
            </a:r>
            <a:r>
              <a:rPr lang="nl-NL" dirty="0">
                <a:solidFill>
                  <a:schemeClr val="tx1"/>
                </a:solidFill>
              </a:rPr>
              <a:t> en we gebruiken uw input voor het verbeteren van de analyse</a:t>
            </a:r>
          </a:p>
          <a:p>
            <a:endParaRPr lang="nl-NL" dirty="0"/>
          </a:p>
        </p:txBody>
      </p:sp>
      <p:sp>
        <p:nvSpPr>
          <p:cNvPr id="3" name="Ondertitel 2">
            <a:extLst>
              <a:ext uri="{FF2B5EF4-FFF2-40B4-BE49-F238E27FC236}">
                <a16:creationId xmlns:a16="http://schemas.microsoft.com/office/drawing/2014/main" id="{7EDDAB58-69C0-4A27-AF3D-FCB46F46B79F}"/>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36211354-745F-4D8C-8F2F-31ACFF9798B5}"/>
              </a:ext>
            </a:extLst>
          </p:cNvPr>
          <p:cNvSpPr>
            <a:spLocks noGrp="1"/>
          </p:cNvSpPr>
          <p:nvPr>
            <p:ph type="title"/>
          </p:nvPr>
        </p:nvSpPr>
        <p:spPr/>
        <p:txBody>
          <a:bodyPr/>
          <a:lstStyle/>
          <a:p>
            <a:r>
              <a:rPr lang="nl-NL" dirty="0"/>
              <a:t>Uitnodiging</a:t>
            </a:r>
          </a:p>
        </p:txBody>
      </p:sp>
      <p:sp>
        <p:nvSpPr>
          <p:cNvPr id="5" name="Tijdelijke aanduiding voor dianummer 4">
            <a:extLst>
              <a:ext uri="{FF2B5EF4-FFF2-40B4-BE49-F238E27FC236}">
                <a16:creationId xmlns:a16="http://schemas.microsoft.com/office/drawing/2014/main" id="{9B762F44-CDA5-4033-B56E-63D09612E642}"/>
              </a:ext>
            </a:extLst>
          </p:cNvPr>
          <p:cNvSpPr>
            <a:spLocks noGrp="1"/>
          </p:cNvSpPr>
          <p:nvPr>
            <p:ph type="sldNum" sz="quarter" idx="4"/>
          </p:nvPr>
        </p:nvSpPr>
        <p:spPr/>
        <p:txBody>
          <a:bodyPr/>
          <a:lstStyle/>
          <a:p>
            <a:fld id="{C2643386-F308-498B-AA89-9AE2609CFDA1}" type="slidenum">
              <a:rPr lang="nl-NL" smtClean="0"/>
              <a:pPr/>
              <a:t>15</a:t>
            </a:fld>
            <a:endParaRPr lang="nl-NL" dirty="0"/>
          </a:p>
        </p:txBody>
      </p:sp>
    </p:spTree>
    <p:extLst>
      <p:ext uri="{BB962C8B-B14F-4D97-AF65-F5344CB8AC3E}">
        <p14:creationId xmlns:p14="http://schemas.microsoft.com/office/powerpoint/2010/main" val="893554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09F6E674-E9C9-4076-912A-542ECF4E2897}"/>
              </a:ext>
            </a:extLst>
          </p:cNvPr>
          <p:cNvSpPr>
            <a:spLocks noGrp="1"/>
          </p:cNvSpPr>
          <p:nvPr>
            <p:ph type="pic" sz="quarter" idx="10"/>
          </p:nvPr>
        </p:nvSpPr>
        <p:spPr/>
      </p:sp>
      <p:sp>
        <p:nvSpPr>
          <p:cNvPr id="2" name="Tijdelijke aanduiding voor dianummer 1">
            <a:extLst>
              <a:ext uri="{FF2B5EF4-FFF2-40B4-BE49-F238E27FC236}">
                <a16:creationId xmlns:a16="http://schemas.microsoft.com/office/drawing/2014/main" id="{B6060CA3-B718-4B4B-A7DF-42A27D935CB4}"/>
              </a:ext>
            </a:extLst>
          </p:cNvPr>
          <p:cNvSpPr>
            <a:spLocks noGrp="1"/>
          </p:cNvSpPr>
          <p:nvPr>
            <p:ph type="sldNum" sz="quarter" idx="12"/>
          </p:nvPr>
        </p:nvSpPr>
        <p:spPr/>
        <p:txBody>
          <a:bodyPr/>
          <a:lstStyle/>
          <a:p>
            <a:fld id="{24DBD99B-1A84-4AA6-804A-506E689C58E5}" type="slidenum">
              <a:rPr lang="nl-NL" smtClean="0"/>
              <a:pPr/>
              <a:t>16</a:t>
            </a:fld>
            <a:endParaRPr lang="nl-NL"/>
          </a:p>
        </p:txBody>
      </p:sp>
    </p:spTree>
    <p:extLst>
      <p:ext uri="{BB962C8B-B14F-4D97-AF65-F5344CB8AC3E}">
        <p14:creationId xmlns:p14="http://schemas.microsoft.com/office/powerpoint/2010/main" val="278506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E7180DB-CC4E-4D5D-A1CB-3C794FCF1BD5}"/>
              </a:ext>
            </a:extLst>
          </p:cNvPr>
          <p:cNvSpPr>
            <a:spLocks noGrp="1"/>
          </p:cNvSpPr>
          <p:nvPr>
            <p:ph idx="1"/>
          </p:nvPr>
        </p:nvSpPr>
        <p:spPr/>
        <p:txBody>
          <a:bodyPr/>
          <a:lstStyle/>
          <a:p>
            <a:pPr marL="0" indent="0" algn="ctr">
              <a:buNone/>
            </a:pPr>
            <a:endParaRPr lang="nl-NL" dirty="0"/>
          </a:p>
          <a:p>
            <a:pPr marL="0" indent="0" algn="ctr">
              <a:buNone/>
            </a:pPr>
            <a:r>
              <a:rPr lang="nl-NL" sz="2400" dirty="0"/>
              <a:t>Wat zijn de meest aansprekende jaarverslagen van de interne toezichthouders? </a:t>
            </a:r>
          </a:p>
          <a:p>
            <a:endParaRPr lang="nl-NL" dirty="0"/>
          </a:p>
        </p:txBody>
      </p:sp>
      <p:sp>
        <p:nvSpPr>
          <p:cNvPr id="3" name="Ondertitel 2">
            <a:extLst>
              <a:ext uri="{FF2B5EF4-FFF2-40B4-BE49-F238E27FC236}">
                <a16:creationId xmlns:a16="http://schemas.microsoft.com/office/drawing/2014/main" id="{EF2DE470-BD11-46CF-981D-0F701AC71BB7}"/>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914F1A9E-2464-4174-8783-229792B63DB5}"/>
              </a:ext>
            </a:extLst>
          </p:cNvPr>
          <p:cNvSpPr>
            <a:spLocks noGrp="1"/>
          </p:cNvSpPr>
          <p:nvPr>
            <p:ph type="title"/>
          </p:nvPr>
        </p:nvSpPr>
        <p:spPr/>
        <p:txBody>
          <a:bodyPr/>
          <a:lstStyle/>
          <a:p>
            <a:r>
              <a:rPr lang="nl-NL" dirty="0"/>
              <a:t>Doel van de analyse</a:t>
            </a:r>
          </a:p>
        </p:txBody>
      </p:sp>
      <p:sp>
        <p:nvSpPr>
          <p:cNvPr id="5" name="Tijdelijke aanduiding voor dianummer 4">
            <a:extLst>
              <a:ext uri="{FF2B5EF4-FFF2-40B4-BE49-F238E27FC236}">
                <a16:creationId xmlns:a16="http://schemas.microsoft.com/office/drawing/2014/main" id="{8A2EE398-53F4-42AA-A7B7-6C442A42F597}"/>
              </a:ext>
            </a:extLst>
          </p:cNvPr>
          <p:cNvSpPr>
            <a:spLocks noGrp="1"/>
          </p:cNvSpPr>
          <p:nvPr>
            <p:ph type="sldNum" sz="quarter" idx="4"/>
          </p:nvPr>
        </p:nvSpPr>
        <p:spPr/>
        <p:txBody>
          <a:bodyPr/>
          <a:lstStyle/>
          <a:p>
            <a:fld id="{C2643386-F308-498B-AA89-9AE2609CFDA1}" type="slidenum">
              <a:rPr lang="nl-NL" smtClean="0"/>
              <a:pPr/>
              <a:t>2</a:t>
            </a:fld>
            <a:endParaRPr lang="nl-NL" dirty="0"/>
          </a:p>
        </p:txBody>
      </p:sp>
    </p:spTree>
    <p:extLst>
      <p:ext uri="{BB962C8B-B14F-4D97-AF65-F5344CB8AC3E}">
        <p14:creationId xmlns:p14="http://schemas.microsoft.com/office/powerpoint/2010/main" val="4221253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7AC8A16-6CFD-436B-95F9-C7A9C6D236B1}"/>
              </a:ext>
            </a:extLst>
          </p:cNvPr>
          <p:cNvSpPr>
            <a:spLocks noGrp="1"/>
          </p:cNvSpPr>
          <p:nvPr>
            <p:ph idx="1"/>
          </p:nvPr>
        </p:nvSpPr>
        <p:spPr/>
        <p:txBody>
          <a:bodyPr/>
          <a:lstStyle/>
          <a:p>
            <a:pPr marL="0" indent="0">
              <a:buNone/>
            </a:pPr>
            <a:r>
              <a:rPr lang="nl-NL" sz="1800" b="1" dirty="0">
                <a:solidFill>
                  <a:schemeClr val="tx1"/>
                </a:solidFill>
              </a:rPr>
              <a:t>Fases analyse</a:t>
            </a:r>
          </a:p>
          <a:p>
            <a:pPr marL="0" indent="0">
              <a:buNone/>
            </a:pPr>
            <a:r>
              <a:rPr lang="nl-NL" sz="1800" dirty="0">
                <a:solidFill>
                  <a:schemeClr val="tx1"/>
                </a:solidFill>
              </a:rPr>
              <a:t>1)  Automatisch	- Berenschot</a:t>
            </a:r>
          </a:p>
          <a:p>
            <a:pPr lvl="2"/>
            <a:r>
              <a:rPr lang="nl-NL" sz="1800" dirty="0"/>
              <a:t>Met behulp van digitale analysescript in Python</a:t>
            </a:r>
          </a:p>
          <a:p>
            <a:pPr lvl="2"/>
            <a:r>
              <a:rPr lang="nl-NL" sz="1800" dirty="0">
                <a:solidFill>
                  <a:schemeClr val="tx1"/>
                </a:solidFill>
              </a:rPr>
              <a:t>273 verslagen geanalyseerd, op basis van VTW Handreiking, </a:t>
            </a:r>
            <a:r>
              <a:rPr lang="nl-NL" sz="1800" dirty="0" err="1">
                <a:solidFill>
                  <a:schemeClr val="tx1"/>
                </a:solidFill>
              </a:rPr>
              <a:t>Governancecode</a:t>
            </a:r>
            <a:r>
              <a:rPr lang="nl-NL" sz="1800" dirty="0">
                <a:solidFill>
                  <a:schemeClr val="tx1"/>
                </a:solidFill>
              </a:rPr>
              <a:t> en jaarverslagen 2015 &amp; 2016</a:t>
            </a:r>
          </a:p>
          <a:p>
            <a:pPr lvl="2"/>
            <a:r>
              <a:rPr lang="nl-NL" sz="1800" dirty="0">
                <a:solidFill>
                  <a:schemeClr val="tx1"/>
                </a:solidFill>
              </a:rPr>
              <a:t>Resulterend in 15 jaarverslagen met overall hoge scores</a:t>
            </a:r>
          </a:p>
          <a:p>
            <a:pPr marL="0" indent="0">
              <a:buNone/>
            </a:pPr>
            <a:r>
              <a:rPr lang="nl-NL" sz="1800" dirty="0">
                <a:solidFill>
                  <a:schemeClr val="tx1"/>
                </a:solidFill>
              </a:rPr>
              <a:t>2)  Handmatig	- Jury</a:t>
            </a:r>
          </a:p>
          <a:p>
            <a:endParaRPr lang="nl-NL" dirty="0"/>
          </a:p>
        </p:txBody>
      </p:sp>
      <p:sp>
        <p:nvSpPr>
          <p:cNvPr id="3" name="Ondertitel 2">
            <a:extLst>
              <a:ext uri="{FF2B5EF4-FFF2-40B4-BE49-F238E27FC236}">
                <a16:creationId xmlns:a16="http://schemas.microsoft.com/office/drawing/2014/main" id="{025EA4AC-1DE4-4F98-BA27-5561D0DAB758}"/>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10068B06-955B-428E-A1AF-144979F69B05}"/>
              </a:ext>
            </a:extLst>
          </p:cNvPr>
          <p:cNvSpPr>
            <a:spLocks noGrp="1"/>
          </p:cNvSpPr>
          <p:nvPr>
            <p:ph type="title"/>
          </p:nvPr>
        </p:nvSpPr>
        <p:spPr/>
        <p:txBody>
          <a:bodyPr/>
          <a:lstStyle/>
          <a:p>
            <a:r>
              <a:rPr lang="nl-NL" dirty="0"/>
              <a:t>Analyses</a:t>
            </a:r>
          </a:p>
        </p:txBody>
      </p:sp>
      <p:sp>
        <p:nvSpPr>
          <p:cNvPr id="5" name="Tijdelijke aanduiding voor dianummer 4">
            <a:extLst>
              <a:ext uri="{FF2B5EF4-FFF2-40B4-BE49-F238E27FC236}">
                <a16:creationId xmlns:a16="http://schemas.microsoft.com/office/drawing/2014/main" id="{07C412BD-2282-4F7D-82A9-C5267A6B6487}"/>
              </a:ext>
            </a:extLst>
          </p:cNvPr>
          <p:cNvSpPr>
            <a:spLocks noGrp="1"/>
          </p:cNvSpPr>
          <p:nvPr>
            <p:ph type="sldNum" sz="quarter" idx="4"/>
          </p:nvPr>
        </p:nvSpPr>
        <p:spPr/>
        <p:txBody>
          <a:bodyPr/>
          <a:lstStyle/>
          <a:p>
            <a:fld id="{C2643386-F308-498B-AA89-9AE2609CFDA1}" type="slidenum">
              <a:rPr lang="nl-NL" smtClean="0"/>
              <a:pPr/>
              <a:t>3</a:t>
            </a:fld>
            <a:endParaRPr lang="nl-NL" dirty="0"/>
          </a:p>
        </p:txBody>
      </p:sp>
    </p:spTree>
    <p:extLst>
      <p:ext uri="{BB962C8B-B14F-4D97-AF65-F5344CB8AC3E}">
        <p14:creationId xmlns:p14="http://schemas.microsoft.com/office/powerpoint/2010/main" val="2993961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0E26DD8-8AB6-45D5-BFA2-BDBA4039F475}"/>
              </a:ext>
            </a:extLst>
          </p:cNvPr>
          <p:cNvSpPr>
            <a:spLocks noGrp="1"/>
          </p:cNvSpPr>
          <p:nvPr>
            <p:ph idx="1"/>
          </p:nvPr>
        </p:nvSpPr>
        <p:spPr/>
        <p:txBody>
          <a:bodyPr/>
          <a:lstStyle/>
          <a:p>
            <a:pPr marL="0" indent="0">
              <a:buNone/>
            </a:pPr>
            <a:r>
              <a:rPr lang="nl-NL" sz="1400" b="1" dirty="0"/>
              <a:t>Stappen</a:t>
            </a:r>
            <a:r>
              <a:rPr lang="nl-NL" sz="1400" dirty="0"/>
              <a:t> </a:t>
            </a:r>
            <a:r>
              <a:rPr lang="nl-NL" sz="1400" b="1" dirty="0"/>
              <a:t>analyse</a:t>
            </a:r>
          </a:p>
          <a:p>
            <a:pPr marL="348135" indent="-342900">
              <a:buFont typeface="+mj-lt"/>
              <a:buAutoNum type="arabicParenR"/>
            </a:pPr>
            <a:r>
              <a:rPr lang="nl-NL" sz="1400" dirty="0"/>
              <a:t>Het opstellen van criteria waar een RvC verslag aan moet voldoen </a:t>
            </a:r>
          </a:p>
          <a:p>
            <a:pPr marL="348135" indent="-342900">
              <a:buFont typeface="+mj-lt"/>
              <a:buAutoNum type="arabicParenR"/>
            </a:pPr>
            <a:r>
              <a:rPr lang="nl-NL" sz="1400" dirty="0"/>
              <a:t>Identificeren van woordcombinaties die alleen in verslagen die aan de criteria voldoen voorkomen</a:t>
            </a:r>
          </a:p>
          <a:p>
            <a:endParaRPr lang="nl-NL" sz="1400" dirty="0">
              <a:solidFill>
                <a:schemeClr val="tx1"/>
              </a:solidFill>
            </a:endParaRPr>
          </a:p>
          <a:p>
            <a:pPr marL="0" indent="0">
              <a:buNone/>
            </a:pPr>
            <a:r>
              <a:rPr lang="nl-NL" sz="1400" b="1" dirty="0">
                <a:solidFill>
                  <a:schemeClr val="tx1"/>
                </a:solidFill>
              </a:rPr>
              <a:t>Voorbeeld</a:t>
            </a:r>
          </a:p>
          <a:p>
            <a:endParaRPr lang="nl-NL" dirty="0"/>
          </a:p>
        </p:txBody>
      </p:sp>
      <p:sp>
        <p:nvSpPr>
          <p:cNvPr id="3" name="Ondertitel 2">
            <a:extLst>
              <a:ext uri="{FF2B5EF4-FFF2-40B4-BE49-F238E27FC236}">
                <a16:creationId xmlns:a16="http://schemas.microsoft.com/office/drawing/2014/main" id="{A91BF9C2-3A44-45ED-8055-AE8C8321F690}"/>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B7E0488D-1F44-4B77-9C04-DE638C3783D5}"/>
              </a:ext>
            </a:extLst>
          </p:cNvPr>
          <p:cNvSpPr>
            <a:spLocks noGrp="1"/>
          </p:cNvSpPr>
          <p:nvPr>
            <p:ph type="title"/>
          </p:nvPr>
        </p:nvSpPr>
        <p:spPr/>
        <p:txBody>
          <a:bodyPr/>
          <a:lstStyle/>
          <a:p>
            <a:r>
              <a:rPr lang="nl-NL" dirty="0"/>
              <a:t>Analyse </a:t>
            </a:r>
          </a:p>
        </p:txBody>
      </p:sp>
      <p:sp>
        <p:nvSpPr>
          <p:cNvPr id="5" name="Tijdelijke aanduiding voor voettekst 4">
            <a:extLst>
              <a:ext uri="{FF2B5EF4-FFF2-40B4-BE49-F238E27FC236}">
                <a16:creationId xmlns:a16="http://schemas.microsoft.com/office/drawing/2014/main" id="{E9BC5C4C-9C94-4981-925B-6AA9B72823CA}"/>
              </a:ext>
            </a:extLst>
          </p:cNvPr>
          <p:cNvSpPr>
            <a:spLocks noGrp="1"/>
          </p:cNvSpPr>
          <p:nvPr>
            <p:ph type="ftr" sz="quarter" idx="3"/>
          </p:nvPr>
        </p:nvSpPr>
        <p:spPr/>
        <p:txBody>
          <a:bodyPr/>
          <a:lstStyle/>
          <a:p>
            <a:endParaRPr lang="nl-NL" dirty="0"/>
          </a:p>
        </p:txBody>
      </p:sp>
      <p:sp>
        <p:nvSpPr>
          <p:cNvPr id="6" name="Tijdelijke aanduiding voor dianummer 5">
            <a:extLst>
              <a:ext uri="{FF2B5EF4-FFF2-40B4-BE49-F238E27FC236}">
                <a16:creationId xmlns:a16="http://schemas.microsoft.com/office/drawing/2014/main" id="{BAAED3CB-92FE-40D8-B7D1-40439FA324B5}"/>
              </a:ext>
            </a:extLst>
          </p:cNvPr>
          <p:cNvSpPr>
            <a:spLocks noGrp="1"/>
          </p:cNvSpPr>
          <p:nvPr>
            <p:ph type="sldNum" sz="quarter" idx="4"/>
          </p:nvPr>
        </p:nvSpPr>
        <p:spPr/>
        <p:txBody>
          <a:bodyPr/>
          <a:lstStyle/>
          <a:p>
            <a:fld id="{C2643386-F308-498B-AA89-9AE2609CFDA1}" type="slidenum">
              <a:rPr lang="nl-NL" smtClean="0"/>
              <a:pPr/>
              <a:t>4</a:t>
            </a:fld>
            <a:endParaRPr lang="nl-NL" dirty="0"/>
          </a:p>
        </p:txBody>
      </p:sp>
      <p:sp>
        <p:nvSpPr>
          <p:cNvPr id="7" name="Rechthoek 6">
            <a:extLst>
              <a:ext uri="{FF2B5EF4-FFF2-40B4-BE49-F238E27FC236}">
                <a16:creationId xmlns:a16="http://schemas.microsoft.com/office/drawing/2014/main" id="{5CD3BF38-743F-4B09-9C7C-C176D3FD82D1}"/>
              </a:ext>
            </a:extLst>
          </p:cNvPr>
          <p:cNvSpPr/>
          <p:nvPr/>
        </p:nvSpPr>
        <p:spPr>
          <a:xfrm>
            <a:off x="408665" y="2500203"/>
            <a:ext cx="6625108" cy="646331"/>
          </a:xfrm>
          <a:prstGeom prst="rect">
            <a:avLst/>
          </a:prstGeom>
          <a:solidFill>
            <a:schemeClr val="accent1">
              <a:lumMod val="20000"/>
              <a:lumOff val="80000"/>
            </a:schemeClr>
          </a:solidFill>
          <a:ln>
            <a:solidFill>
              <a:schemeClr val="tx2"/>
            </a:solidFill>
          </a:ln>
        </p:spPr>
        <p:txBody>
          <a:bodyPr wrap="square">
            <a:spAutoFit/>
          </a:bodyPr>
          <a:lstStyle/>
          <a:p>
            <a:r>
              <a:rPr lang="nl-NL" sz="1800" dirty="0">
                <a:latin typeface="+mn-lt"/>
              </a:rPr>
              <a:t>‘De RvC (wie) controleerde (doet) in 2017 of de deelnemingen (wat) goed gedocumenteerd waren.’</a:t>
            </a:r>
          </a:p>
        </p:txBody>
      </p:sp>
    </p:spTree>
    <p:extLst>
      <p:ext uri="{BB962C8B-B14F-4D97-AF65-F5344CB8AC3E}">
        <p14:creationId xmlns:p14="http://schemas.microsoft.com/office/powerpoint/2010/main" val="3695906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5E3B91E-CF8E-48DF-B2F7-F852ABAC4E21}"/>
              </a:ext>
            </a:extLst>
          </p:cNvPr>
          <p:cNvSpPr>
            <a:spLocks noGrp="1"/>
          </p:cNvSpPr>
          <p:nvPr>
            <p:ph idx="1"/>
          </p:nvPr>
        </p:nvSpPr>
        <p:spPr/>
        <p:txBody>
          <a:bodyPr/>
          <a:lstStyle/>
          <a:p>
            <a:pPr marL="0" indent="0">
              <a:buNone/>
            </a:pPr>
            <a:r>
              <a:rPr lang="nl-NL" b="1" dirty="0">
                <a:solidFill>
                  <a:schemeClr val="tx1"/>
                </a:solidFill>
              </a:rPr>
              <a:t>Validiteit</a:t>
            </a:r>
          </a:p>
          <a:p>
            <a:r>
              <a:rPr lang="nl-NL" dirty="0">
                <a:solidFill>
                  <a:schemeClr val="tx1"/>
                </a:solidFill>
              </a:rPr>
              <a:t>Op basis van wetenschappelijke principes passend bij kwalitatieve documentanalyse</a:t>
            </a:r>
          </a:p>
          <a:p>
            <a:r>
              <a:rPr lang="nl-NL" dirty="0">
                <a:solidFill>
                  <a:schemeClr val="tx1"/>
                </a:solidFill>
              </a:rPr>
              <a:t>Criteria combinatie van praktijk (jaarverslagen 2017), analyse over 2017 en theorie (VTW handreiking en </a:t>
            </a:r>
            <a:r>
              <a:rPr lang="nl-NL" dirty="0" err="1">
                <a:solidFill>
                  <a:schemeClr val="tx1"/>
                </a:solidFill>
              </a:rPr>
              <a:t>Governancecode</a:t>
            </a:r>
            <a:r>
              <a:rPr lang="nl-NL" dirty="0">
                <a:solidFill>
                  <a:schemeClr val="tx1"/>
                </a:solidFill>
              </a:rPr>
              <a:t>)</a:t>
            </a:r>
          </a:p>
          <a:p>
            <a:r>
              <a:rPr lang="nl-NL" dirty="0">
                <a:solidFill>
                  <a:schemeClr val="tx1"/>
                </a:solidFill>
              </a:rPr>
              <a:t>Vergelijkende, handmatige test</a:t>
            </a:r>
          </a:p>
          <a:p>
            <a:endParaRPr lang="nl-NL" dirty="0">
              <a:solidFill>
                <a:schemeClr val="tx1"/>
              </a:solidFill>
            </a:endParaRPr>
          </a:p>
          <a:p>
            <a:pPr marL="0" indent="0">
              <a:buNone/>
            </a:pPr>
            <a:r>
              <a:rPr lang="nl-NL" b="1" dirty="0">
                <a:solidFill>
                  <a:schemeClr val="tx1"/>
                </a:solidFill>
              </a:rPr>
              <a:t>Beperkingen</a:t>
            </a:r>
          </a:p>
          <a:p>
            <a:r>
              <a:rPr lang="nl-NL" dirty="0">
                <a:solidFill>
                  <a:schemeClr val="tx1"/>
                </a:solidFill>
              </a:rPr>
              <a:t>Techniek vindt veel maar niet alles</a:t>
            </a:r>
          </a:p>
          <a:p>
            <a:r>
              <a:rPr lang="nl-NL" dirty="0">
                <a:solidFill>
                  <a:schemeClr val="tx1"/>
                </a:solidFill>
              </a:rPr>
              <a:t>Techniek kan op het verkeerde been zetten</a:t>
            </a:r>
          </a:p>
          <a:p>
            <a:endParaRPr lang="nl-NL" dirty="0">
              <a:solidFill>
                <a:schemeClr val="tx1"/>
              </a:solidFill>
            </a:endParaRPr>
          </a:p>
          <a:p>
            <a:r>
              <a:rPr lang="nl-NL" dirty="0">
                <a:solidFill>
                  <a:schemeClr val="tx1"/>
                </a:solidFill>
              </a:rPr>
              <a:t>Zekerheid: slechte jaarverslagen worden gesignaleerd</a:t>
            </a:r>
          </a:p>
          <a:p>
            <a:r>
              <a:rPr lang="nl-NL" dirty="0">
                <a:solidFill>
                  <a:schemeClr val="tx1"/>
                </a:solidFill>
              </a:rPr>
              <a:t>Risico: goede jaarverslagen kunnen, met afnemende kans, over het hoofd gezien worden</a:t>
            </a:r>
          </a:p>
          <a:p>
            <a:endParaRPr lang="nl-NL" dirty="0"/>
          </a:p>
        </p:txBody>
      </p:sp>
      <p:sp>
        <p:nvSpPr>
          <p:cNvPr id="3" name="Ondertitel 2">
            <a:extLst>
              <a:ext uri="{FF2B5EF4-FFF2-40B4-BE49-F238E27FC236}">
                <a16:creationId xmlns:a16="http://schemas.microsoft.com/office/drawing/2014/main" id="{F9409A8F-DF92-468E-B831-77674B966C0A}"/>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09006120-D255-4E4B-BAE5-234C3F562299}"/>
              </a:ext>
            </a:extLst>
          </p:cNvPr>
          <p:cNvSpPr>
            <a:spLocks noGrp="1"/>
          </p:cNvSpPr>
          <p:nvPr>
            <p:ph type="title"/>
          </p:nvPr>
        </p:nvSpPr>
        <p:spPr/>
        <p:txBody>
          <a:bodyPr/>
          <a:lstStyle/>
          <a:p>
            <a:r>
              <a:rPr lang="nl-NL" dirty="0"/>
              <a:t>Over de methode</a:t>
            </a:r>
          </a:p>
        </p:txBody>
      </p:sp>
      <p:sp>
        <p:nvSpPr>
          <p:cNvPr id="5" name="Tijdelijke aanduiding voor dianummer 4">
            <a:extLst>
              <a:ext uri="{FF2B5EF4-FFF2-40B4-BE49-F238E27FC236}">
                <a16:creationId xmlns:a16="http://schemas.microsoft.com/office/drawing/2014/main" id="{32FF6396-6E1E-46D6-8F67-F2EB42AEC3D4}"/>
              </a:ext>
            </a:extLst>
          </p:cNvPr>
          <p:cNvSpPr>
            <a:spLocks noGrp="1"/>
          </p:cNvSpPr>
          <p:nvPr>
            <p:ph type="sldNum" sz="quarter" idx="4"/>
          </p:nvPr>
        </p:nvSpPr>
        <p:spPr/>
        <p:txBody>
          <a:bodyPr/>
          <a:lstStyle/>
          <a:p>
            <a:fld id="{C2643386-F308-498B-AA89-9AE2609CFDA1}" type="slidenum">
              <a:rPr lang="nl-NL" smtClean="0"/>
              <a:pPr/>
              <a:t>5</a:t>
            </a:fld>
            <a:endParaRPr lang="nl-NL" dirty="0"/>
          </a:p>
        </p:txBody>
      </p:sp>
    </p:spTree>
    <p:extLst>
      <p:ext uri="{BB962C8B-B14F-4D97-AF65-F5344CB8AC3E}">
        <p14:creationId xmlns:p14="http://schemas.microsoft.com/office/powerpoint/2010/main" val="217208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9146A37-0770-4FF6-A654-0DE664442E96}"/>
              </a:ext>
            </a:extLst>
          </p:cNvPr>
          <p:cNvSpPr>
            <a:spLocks noGrp="1"/>
          </p:cNvSpPr>
          <p:nvPr>
            <p:ph idx="1"/>
          </p:nvPr>
        </p:nvSpPr>
        <p:spPr/>
        <p:txBody>
          <a:bodyPr/>
          <a:lstStyle/>
          <a:p>
            <a:pPr marL="0" indent="0">
              <a:buNone/>
            </a:pPr>
            <a:r>
              <a:rPr lang="nl-NL" b="1" dirty="0">
                <a:solidFill>
                  <a:schemeClr val="tx1"/>
                </a:solidFill>
              </a:rPr>
              <a:t>Waarom scoren jaarverslagen?</a:t>
            </a:r>
          </a:p>
          <a:p>
            <a:r>
              <a:rPr lang="nl-NL" i="1" dirty="0">
                <a:solidFill>
                  <a:schemeClr val="tx1"/>
                </a:solidFill>
              </a:rPr>
              <a:t>Hoog scorende </a:t>
            </a:r>
            <a:r>
              <a:rPr lang="nl-NL" dirty="0">
                <a:solidFill>
                  <a:schemeClr val="tx1"/>
                </a:solidFill>
              </a:rPr>
              <a:t>jaarverslagen leggen op simpele, inzichtelijke wijze uit </a:t>
            </a:r>
            <a:r>
              <a:rPr lang="nl-NL" b="1" dirty="0">
                <a:solidFill>
                  <a:schemeClr val="tx1"/>
                </a:solidFill>
              </a:rPr>
              <a:t>waarom</a:t>
            </a:r>
            <a:r>
              <a:rPr lang="nl-NL" dirty="0">
                <a:solidFill>
                  <a:schemeClr val="tx1"/>
                </a:solidFill>
              </a:rPr>
              <a:t> keuzes gemaakt worden, wat de </a:t>
            </a:r>
            <a:r>
              <a:rPr lang="nl-NL" b="1" dirty="0">
                <a:solidFill>
                  <a:schemeClr val="tx1"/>
                </a:solidFill>
              </a:rPr>
              <a:t>beweegredene</a:t>
            </a:r>
            <a:r>
              <a:rPr lang="nl-NL" dirty="0">
                <a:solidFill>
                  <a:schemeClr val="tx1"/>
                </a:solidFill>
              </a:rPr>
              <a:t>n zijn van de RvC. Daarnaast geeft de RvC inzicht in hun </a:t>
            </a:r>
            <a:r>
              <a:rPr lang="nl-NL" b="1" dirty="0">
                <a:solidFill>
                  <a:schemeClr val="tx1"/>
                </a:solidFill>
              </a:rPr>
              <a:t>visie</a:t>
            </a:r>
            <a:r>
              <a:rPr lang="nl-NL" dirty="0">
                <a:solidFill>
                  <a:schemeClr val="tx1"/>
                </a:solidFill>
              </a:rPr>
              <a:t> op de thema’s die spelen in en rondom de corporatie</a:t>
            </a:r>
          </a:p>
          <a:p>
            <a:r>
              <a:rPr lang="nl-NL" i="1" dirty="0">
                <a:solidFill>
                  <a:schemeClr val="tx1"/>
                </a:solidFill>
              </a:rPr>
              <a:t>Laag scorende</a:t>
            </a:r>
            <a:r>
              <a:rPr lang="nl-NL" dirty="0">
                <a:solidFill>
                  <a:schemeClr val="tx1"/>
                </a:solidFill>
              </a:rPr>
              <a:t> jaarverslagen zijn over het algemeen </a:t>
            </a:r>
            <a:r>
              <a:rPr lang="nl-NL" b="1" dirty="0">
                <a:solidFill>
                  <a:schemeClr val="tx1"/>
                </a:solidFill>
              </a:rPr>
              <a:t>kort</a:t>
            </a:r>
            <a:r>
              <a:rPr lang="nl-NL" dirty="0">
                <a:solidFill>
                  <a:schemeClr val="tx1"/>
                </a:solidFill>
              </a:rPr>
              <a:t>: er worden </a:t>
            </a:r>
            <a:r>
              <a:rPr lang="nl-NL" b="1" dirty="0">
                <a:solidFill>
                  <a:schemeClr val="tx1"/>
                </a:solidFill>
              </a:rPr>
              <a:t>activiteiten </a:t>
            </a:r>
            <a:r>
              <a:rPr lang="nl-NL" dirty="0">
                <a:solidFill>
                  <a:schemeClr val="tx1"/>
                </a:solidFill>
              </a:rPr>
              <a:t>beschreven in plaats van beweegredenen. Er worden vooral opsommingen gegeven en het geeft </a:t>
            </a:r>
            <a:r>
              <a:rPr lang="nl-NL" b="1" dirty="0">
                <a:solidFill>
                  <a:schemeClr val="tx1"/>
                </a:solidFill>
              </a:rPr>
              <a:t>geen aanknopingspunten</a:t>
            </a:r>
            <a:r>
              <a:rPr lang="nl-NL" dirty="0">
                <a:solidFill>
                  <a:schemeClr val="tx1"/>
                </a:solidFill>
              </a:rPr>
              <a:t> om de RvC aan te spreken op het handelen. </a:t>
            </a:r>
          </a:p>
          <a:p>
            <a:endParaRPr lang="nl-NL" dirty="0"/>
          </a:p>
        </p:txBody>
      </p:sp>
      <p:sp>
        <p:nvSpPr>
          <p:cNvPr id="3" name="Ondertitel 2">
            <a:extLst>
              <a:ext uri="{FF2B5EF4-FFF2-40B4-BE49-F238E27FC236}">
                <a16:creationId xmlns:a16="http://schemas.microsoft.com/office/drawing/2014/main" id="{E5F7315A-92CC-4C3D-BA12-168F0794F9E8}"/>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2DCD0105-A483-4860-A37B-19EE65C5FE17}"/>
              </a:ext>
            </a:extLst>
          </p:cNvPr>
          <p:cNvSpPr>
            <a:spLocks noGrp="1"/>
          </p:cNvSpPr>
          <p:nvPr>
            <p:ph type="title"/>
          </p:nvPr>
        </p:nvSpPr>
        <p:spPr/>
        <p:txBody>
          <a:bodyPr/>
          <a:lstStyle/>
          <a:p>
            <a:r>
              <a:rPr lang="nl-NL" dirty="0"/>
              <a:t>Over het scoren</a:t>
            </a:r>
          </a:p>
        </p:txBody>
      </p:sp>
      <p:sp>
        <p:nvSpPr>
          <p:cNvPr id="5" name="Tijdelijke aanduiding voor dianummer 4">
            <a:extLst>
              <a:ext uri="{FF2B5EF4-FFF2-40B4-BE49-F238E27FC236}">
                <a16:creationId xmlns:a16="http://schemas.microsoft.com/office/drawing/2014/main" id="{1AA9E231-C7BB-4FD4-841F-45ED55D62CA4}"/>
              </a:ext>
            </a:extLst>
          </p:cNvPr>
          <p:cNvSpPr>
            <a:spLocks noGrp="1"/>
          </p:cNvSpPr>
          <p:nvPr>
            <p:ph type="sldNum" sz="quarter" idx="4"/>
          </p:nvPr>
        </p:nvSpPr>
        <p:spPr/>
        <p:txBody>
          <a:bodyPr/>
          <a:lstStyle/>
          <a:p>
            <a:fld id="{C2643386-F308-498B-AA89-9AE2609CFDA1}" type="slidenum">
              <a:rPr lang="nl-NL" smtClean="0"/>
              <a:pPr/>
              <a:t>6</a:t>
            </a:fld>
            <a:endParaRPr lang="nl-NL" dirty="0"/>
          </a:p>
        </p:txBody>
      </p:sp>
    </p:spTree>
    <p:extLst>
      <p:ext uri="{BB962C8B-B14F-4D97-AF65-F5344CB8AC3E}">
        <p14:creationId xmlns:p14="http://schemas.microsoft.com/office/powerpoint/2010/main" val="332173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BD8A50F1-E34E-46C7-A4A6-F44D7B626204}"/>
              </a:ext>
            </a:extLst>
          </p:cNvPr>
          <p:cNvSpPr>
            <a:spLocks noGrp="1"/>
          </p:cNvSpPr>
          <p:nvPr>
            <p:ph type="subTitle" idx="12"/>
          </p:nvPr>
        </p:nvSpPr>
        <p:spPr/>
        <p:txBody>
          <a:bodyPr/>
          <a:lstStyle/>
          <a:p>
            <a:endParaRPr lang="nl-NL" dirty="0"/>
          </a:p>
        </p:txBody>
      </p:sp>
      <p:sp>
        <p:nvSpPr>
          <p:cNvPr id="4" name="Titel 3">
            <a:extLst>
              <a:ext uri="{FF2B5EF4-FFF2-40B4-BE49-F238E27FC236}">
                <a16:creationId xmlns:a16="http://schemas.microsoft.com/office/drawing/2014/main" id="{601C0485-38F8-4D91-A880-3A2CEA197AAF}"/>
              </a:ext>
            </a:extLst>
          </p:cNvPr>
          <p:cNvSpPr>
            <a:spLocks noGrp="1"/>
          </p:cNvSpPr>
          <p:nvPr>
            <p:ph type="title"/>
          </p:nvPr>
        </p:nvSpPr>
        <p:spPr/>
        <p:txBody>
          <a:bodyPr/>
          <a:lstStyle/>
          <a:p>
            <a:r>
              <a:rPr lang="nl-NL" dirty="0"/>
              <a:t>Does </a:t>
            </a:r>
            <a:r>
              <a:rPr lang="nl-NL" dirty="0" err="1"/>
              <a:t>size</a:t>
            </a:r>
            <a:r>
              <a:rPr lang="nl-NL" dirty="0"/>
              <a:t> matter?</a:t>
            </a:r>
          </a:p>
        </p:txBody>
      </p:sp>
      <p:sp>
        <p:nvSpPr>
          <p:cNvPr id="5" name="Tijdelijke aanduiding voor dianummer 4">
            <a:extLst>
              <a:ext uri="{FF2B5EF4-FFF2-40B4-BE49-F238E27FC236}">
                <a16:creationId xmlns:a16="http://schemas.microsoft.com/office/drawing/2014/main" id="{0346F22A-8FC3-4A67-AC80-6406AE7AC6E2}"/>
              </a:ext>
            </a:extLst>
          </p:cNvPr>
          <p:cNvSpPr>
            <a:spLocks noGrp="1"/>
          </p:cNvSpPr>
          <p:nvPr>
            <p:ph type="sldNum" sz="quarter" idx="4"/>
          </p:nvPr>
        </p:nvSpPr>
        <p:spPr/>
        <p:txBody>
          <a:bodyPr/>
          <a:lstStyle/>
          <a:p>
            <a:fld id="{C2643386-F308-498B-AA89-9AE2609CFDA1}" type="slidenum">
              <a:rPr lang="nl-NL" smtClean="0"/>
              <a:pPr/>
              <a:t>7</a:t>
            </a:fld>
            <a:endParaRPr lang="nl-NL" dirty="0"/>
          </a:p>
        </p:txBody>
      </p:sp>
      <p:graphicFrame>
        <p:nvGraphicFramePr>
          <p:cNvPr id="7" name="Grafiek 6">
            <a:extLst>
              <a:ext uri="{FF2B5EF4-FFF2-40B4-BE49-F238E27FC236}">
                <a16:creationId xmlns:a16="http://schemas.microsoft.com/office/drawing/2014/main" id="{CC873480-E01E-4A8A-A46F-9E40DE8615E3}"/>
              </a:ext>
            </a:extLst>
          </p:cNvPr>
          <p:cNvGraphicFramePr>
            <a:graphicFrameLocks/>
          </p:cNvGraphicFramePr>
          <p:nvPr>
            <p:extLst>
              <p:ext uri="{D42A27DB-BD31-4B8C-83A1-F6EECF244321}">
                <p14:modId xmlns:p14="http://schemas.microsoft.com/office/powerpoint/2010/main" val="2981060457"/>
              </p:ext>
            </p:extLst>
          </p:nvPr>
        </p:nvGraphicFramePr>
        <p:xfrm>
          <a:off x="467544" y="889285"/>
          <a:ext cx="8329666" cy="3817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905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21E06BF0-A2C9-4582-9259-0FE536DA7B18}"/>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2A8C8859-14FB-4BE0-B96D-AA1294CC8BD4}"/>
              </a:ext>
            </a:extLst>
          </p:cNvPr>
          <p:cNvSpPr>
            <a:spLocks noGrp="1"/>
          </p:cNvSpPr>
          <p:nvPr>
            <p:ph type="title"/>
          </p:nvPr>
        </p:nvSpPr>
        <p:spPr/>
        <p:txBody>
          <a:bodyPr/>
          <a:lstStyle/>
          <a:p>
            <a:r>
              <a:rPr lang="nl-NL" dirty="0"/>
              <a:t>Does </a:t>
            </a:r>
            <a:r>
              <a:rPr lang="nl-NL" dirty="0" err="1"/>
              <a:t>size</a:t>
            </a:r>
            <a:r>
              <a:rPr lang="nl-NL" dirty="0"/>
              <a:t> matter? (uitgesplitst naar categorie)</a:t>
            </a:r>
          </a:p>
        </p:txBody>
      </p:sp>
      <p:sp>
        <p:nvSpPr>
          <p:cNvPr id="5" name="Tijdelijke aanduiding voor dianummer 4">
            <a:extLst>
              <a:ext uri="{FF2B5EF4-FFF2-40B4-BE49-F238E27FC236}">
                <a16:creationId xmlns:a16="http://schemas.microsoft.com/office/drawing/2014/main" id="{09B39B1D-940D-42EF-B026-695DFCC5ECCD}"/>
              </a:ext>
            </a:extLst>
          </p:cNvPr>
          <p:cNvSpPr>
            <a:spLocks noGrp="1"/>
          </p:cNvSpPr>
          <p:nvPr>
            <p:ph type="sldNum" sz="quarter" idx="4"/>
          </p:nvPr>
        </p:nvSpPr>
        <p:spPr/>
        <p:txBody>
          <a:bodyPr/>
          <a:lstStyle/>
          <a:p>
            <a:fld id="{C2643386-F308-498B-AA89-9AE2609CFDA1}" type="slidenum">
              <a:rPr lang="nl-NL" smtClean="0"/>
              <a:pPr/>
              <a:t>8</a:t>
            </a:fld>
            <a:endParaRPr lang="nl-NL" dirty="0"/>
          </a:p>
        </p:txBody>
      </p:sp>
      <p:graphicFrame>
        <p:nvGraphicFramePr>
          <p:cNvPr id="6" name="Tijdelijke aanduiding voor inhoud 5">
            <a:extLst>
              <a:ext uri="{FF2B5EF4-FFF2-40B4-BE49-F238E27FC236}">
                <a16:creationId xmlns:a16="http://schemas.microsoft.com/office/drawing/2014/main" id="{982C312E-0A26-47A9-8FD7-4AE3CEC82940}"/>
              </a:ext>
            </a:extLst>
          </p:cNvPr>
          <p:cNvGraphicFramePr>
            <a:graphicFrameLocks noGrp="1"/>
          </p:cNvGraphicFramePr>
          <p:nvPr>
            <p:ph idx="1"/>
            <p:extLst>
              <p:ext uri="{D42A27DB-BD31-4B8C-83A1-F6EECF244321}">
                <p14:modId xmlns:p14="http://schemas.microsoft.com/office/powerpoint/2010/main" val="3147810232"/>
              </p:ext>
            </p:extLst>
          </p:nvPr>
        </p:nvGraphicFramePr>
        <p:xfrm>
          <a:off x="407988" y="914400"/>
          <a:ext cx="8340725" cy="381793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hoek 1">
            <a:extLst>
              <a:ext uri="{FF2B5EF4-FFF2-40B4-BE49-F238E27FC236}">
                <a16:creationId xmlns:a16="http://schemas.microsoft.com/office/drawing/2014/main" id="{428C2BC0-2DFE-4503-8FF9-23C6A78988BE}"/>
              </a:ext>
            </a:extLst>
          </p:cNvPr>
          <p:cNvSpPr/>
          <p:nvPr/>
        </p:nvSpPr>
        <p:spPr bwMode="auto">
          <a:xfrm>
            <a:off x="3995936" y="4443610"/>
            <a:ext cx="2304256" cy="220686"/>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R="0" algn="ctr" defTabSz="1255713" rtl="0" eaLnBrk="1" fontAlgn="base" latinLnBrk="0" hangingPunct="1">
              <a:lnSpc>
                <a:spcPct val="100000"/>
              </a:lnSpc>
              <a:spcBef>
                <a:spcPct val="0"/>
              </a:spcBef>
              <a:spcAft>
                <a:spcPts val="600"/>
              </a:spcAft>
              <a:buClr>
                <a:schemeClr val="tx2"/>
              </a:buClr>
              <a:buSzTx/>
              <a:tabLst/>
            </a:pPr>
            <a:endParaRPr kumimoji="0" lang="nl-NL" sz="1400" b="0" i="0" u="none" strike="noStrike" cap="none" normalizeH="0" baseline="0" dirty="0">
              <a:ln>
                <a:noFill/>
              </a:ln>
              <a:solidFill>
                <a:schemeClr val="bg1"/>
              </a:solidFill>
              <a:effectLst/>
              <a:latin typeface="+mn-lt"/>
              <a:cs typeface="Arial" panose="020B0604020202020204" pitchFamily="34" charset="0"/>
            </a:endParaRPr>
          </a:p>
        </p:txBody>
      </p:sp>
      <p:sp>
        <p:nvSpPr>
          <p:cNvPr id="7" name="Vrije vorm: vorm 6">
            <a:extLst>
              <a:ext uri="{FF2B5EF4-FFF2-40B4-BE49-F238E27FC236}">
                <a16:creationId xmlns:a16="http://schemas.microsoft.com/office/drawing/2014/main" id="{EF1EEB17-8B43-4309-B06F-9D6497E9D1F4}"/>
              </a:ext>
            </a:extLst>
          </p:cNvPr>
          <p:cNvSpPr/>
          <p:nvPr/>
        </p:nvSpPr>
        <p:spPr bwMode="auto">
          <a:xfrm>
            <a:off x="4785064" y="2725445"/>
            <a:ext cx="2707689" cy="1651246"/>
          </a:xfrm>
          <a:custGeom>
            <a:avLst/>
            <a:gdLst>
              <a:gd name="connsiteX0" fmla="*/ 2707689 w 2707689"/>
              <a:gd name="connsiteY0" fmla="*/ 0 h 1651246"/>
              <a:gd name="connsiteX1" fmla="*/ 941033 w 2707689"/>
              <a:gd name="connsiteY1" fmla="*/ 772357 h 1651246"/>
              <a:gd name="connsiteX2" fmla="*/ 0 w 2707689"/>
              <a:gd name="connsiteY2" fmla="*/ 1651246 h 1651246"/>
            </a:gdLst>
            <a:ahLst/>
            <a:cxnLst>
              <a:cxn ang="0">
                <a:pos x="connsiteX0" y="connsiteY0"/>
              </a:cxn>
              <a:cxn ang="0">
                <a:pos x="connsiteX1" y="connsiteY1"/>
              </a:cxn>
              <a:cxn ang="0">
                <a:pos x="connsiteX2" y="connsiteY2"/>
              </a:cxn>
            </a:cxnLst>
            <a:rect l="l" t="t" r="r" b="b"/>
            <a:pathLst>
              <a:path w="2707689" h="1651246">
                <a:moveTo>
                  <a:pt x="2707689" y="0"/>
                </a:moveTo>
                <a:cubicBezTo>
                  <a:pt x="2050002" y="248574"/>
                  <a:pt x="1392315" y="497149"/>
                  <a:pt x="941033" y="772357"/>
                </a:cubicBezTo>
                <a:cubicBezTo>
                  <a:pt x="489751" y="1047565"/>
                  <a:pt x="244875" y="1349405"/>
                  <a:pt x="0" y="1651246"/>
                </a:cubicBezTo>
              </a:path>
            </a:pathLst>
          </a:custGeom>
          <a:noFill/>
          <a:ln w="1905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1255713" rtl="0" eaLnBrk="1" fontAlgn="base" latinLnBrk="0" hangingPunct="1">
              <a:lnSpc>
                <a:spcPct val="100000"/>
              </a:lnSpc>
              <a:spcBef>
                <a:spcPct val="0"/>
              </a:spcBef>
              <a:spcAft>
                <a:spcPct val="0"/>
              </a:spcAft>
              <a:buClrTx/>
              <a:buSzTx/>
              <a:buFontTx/>
              <a:buNone/>
              <a:tabLst/>
            </a:pPr>
            <a:endParaRPr kumimoji="0" lang="nl-NL" sz="25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8805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21E06BF0-A2C9-4582-9259-0FE536DA7B18}"/>
              </a:ext>
            </a:extLst>
          </p:cNvPr>
          <p:cNvSpPr>
            <a:spLocks noGrp="1"/>
          </p:cNvSpPr>
          <p:nvPr>
            <p:ph type="subTitle" idx="12"/>
          </p:nvPr>
        </p:nvSpPr>
        <p:spPr/>
        <p:txBody>
          <a:bodyPr/>
          <a:lstStyle/>
          <a:p>
            <a:endParaRPr lang="nl-NL"/>
          </a:p>
        </p:txBody>
      </p:sp>
      <p:sp>
        <p:nvSpPr>
          <p:cNvPr id="4" name="Titel 3">
            <a:extLst>
              <a:ext uri="{FF2B5EF4-FFF2-40B4-BE49-F238E27FC236}">
                <a16:creationId xmlns:a16="http://schemas.microsoft.com/office/drawing/2014/main" id="{2A8C8859-14FB-4BE0-B96D-AA1294CC8BD4}"/>
              </a:ext>
            </a:extLst>
          </p:cNvPr>
          <p:cNvSpPr>
            <a:spLocks noGrp="1"/>
          </p:cNvSpPr>
          <p:nvPr>
            <p:ph type="title"/>
          </p:nvPr>
        </p:nvSpPr>
        <p:spPr/>
        <p:txBody>
          <a:bodyPr/>
          <a:lstStyle/>
          <a:p>
            <a:r>
              <a:rPr lang="nl-NL" dirty="0"/>
              <a:t>Gemiddelde lengte RVC verslag per grootteklasse</a:t>
            </a:r>
          </a:p>
        </p:txBody>
      </p:sp>
      <p:sp>
        <p:nvSpPr>
          <p:cNvPr id="5" name="Tijdelijke aanduiding voor dianummer 4">
            <a:extLst>
              <a:ext uri="{FF2B5EF4-FFF2-40B4-BE49-F238E27FC236}">
                <a16:creationId xmlns:a16="http://schemas.microsoft.com/office/drawing/2014/main" id="{09B39B1D-940D-42EF-B026-695DFCC5ECCD}"/>
              </a:ext>
            </a:extLst>
          </p:cNvPr>
          <p:cNvSpPr>
            <a:spLocks noGrp="1"/>
          </p:cNvSpPr>
          <p:nvPr>
            <p:ph type="sldNum" sz="quarter" idx="4"/>
          </p:nvPr>
        </p:nvSpPr>
        <p:spPr/>
        <p:txBody>
          <a:bodyPr/>
          <a:lstStyle/>
          <a:p>
            <a:fld id="{C2643386-F308-498B-AA89-9AE2609CFDA1}" type="slidenum">
              <a:rPr lang="nl-NL" smtClean="0"/>
              <a:pPr/>
              <a:t>9</a:t>
            </a:fld>
            <a:endParaRPr lang="nl-NL" dirty="0"/>
          </a:p>
        </p:txBody>
      </p:sp>
      <p:graphicFrame>
        <p:nvGraphicFramePr>
          <p:cNvPr id="7" name="Tijdelijke aanduiding voor inhoud 6">
            <a:extLst>
              <a:ext uri="{FF2B5EF4-FFF2-40B4-BE49-F238E27FC236}">
                <a16:creationId xmlns:a16="http://schemas.microsoft.com/office/drawing/2014/main" id="{ED40CC26-5A8C-4E78-93DF-CBE235FCE1B0}"/>
              </a:ext>
            </a:extLst>
          </p:cNvPr>
          <p:cNvGraphicFramePr>
            <a:graphicFrameLocks noGrp="1"/>
          </p:cNvGraphicFramePr>
          <p:nvPr>
            <p:ph idx="1"/>
            <p:extLst>
              <p:ext uri="{D42A27DB-BD31-4B8C-83A1-F6EECF244321}">
                <p14:modId xmlns:p14="http://schemas.microsoft.com/office/powerpoint/2010/main" val="427544853"/>
              </p:ext>
            </p:extLst>
          </p:nvPr>
        </p:nvGraphicFramePr>
        <p:xfrm>
          <a:off x="407988" y="914400"/>
          <a:ext cx="8340725" cy="38179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8328113"/>
      </p:ext>
    </p:extLst>
  </p:cSld>
  <p:clrMapOvr>
    <a:masterClrMapping/>
  </p:clrMapOvr>
</p:sld>
</file>

<file path=ppt/theme/theme1.xml><?xml version="1.0" encoding="utf-8"?>
<a:theme xmlns:a="http://schemas.openxmlformats.org/drawingml/2006/main" name="Master Berenschot Rapportage">
  <a:themeElements>
    <a:clrScheme name="Berenschot - 09-12-2016">
      <a:dk1>
        <a:srgbClr val="1A3877"/>
      </a:dk1>
      <a:lt1>
        <a:srgbClr val="FFFFFF"/>
      </a:lt1>
      <a:dk2>
        <a:srgbClr val="1A3877"/>
      </a:dk2>
      <a:lt2>
        <a:srgbClr val="FFFFFF"/>
      </a:lt2>
      <a:accent1>
        <a:srgbClr val="41B6E6"/>
      </a:accent1>
      <a:accent2>
        <a:srgbClr val="007749"/>
      </a:accent2>
      <a:accent3>
        <a:srgbClr val="BA0C2F"/>
      </a:accent3>
      <a:accent4>
        <a:srgbClr val="FF8200"/>
      </a:accent4>
      <a:accent5>
        <a:srgbClr val="FFD100"/>
      </a:accent5>
      <a:accent6>
        <a:srgbClr val="1A3877"/>
      </a:accent6>
      <a:hlink>
        <a:srgbClr val="41B6E6"/>
      </a:hlink>
      <a:folHlink>
        <a:srgbClr val="007749"/>
      </a:folHlink>
    </a:clrScheme>
    <a:fontScheme name="Berenschot 2017">
      <a:majorFont>
        <a:latin typeface="Cambria"/>
        <a:ea typeface=""/>
        <a:cs typeface=""/>
      </a:majorFont>
      <a:minorFont>
        <a:latin typeface="Segoe UI Light"/>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9050" cap="flat" cmpd="sng" algn="ctr">
          <a:noFill/>
          <a:prstDash val="solid"/>
          <a:round/>
          <a:headEnd type="none" w="med" len="med"/>
          <a:tailEnd type="none" w="med" len="med"/>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marR="0" algn="ctr" defTabSz="1255713" rtl="0" eaLnBrk="1" fontAlgn="base" latinLnBrk="0" hangingPunct="1">
          <a:lnSpc>
            <a:spcPct val="100000"/>
          </a:lnSpc>
          <a:spcBef>
            <a:spcPct val="0"/>
          </a:spcBef>
          <a:spcAft>
            <a:spcPts val="600"/>
          </a:spcAft>
          <a:buClr>
            <a:schemeClr val="tx2"/>
          </a:buClr>
          <a:buSzTx/>
          <a:tabLst/>
          <a:defRPr kumimoji="0" sz="1400" b="0" i="0" u="none" strike="noStrike" cap="none" normalizeH="0" baseline="0" dirty="0" smtClean="0">
            <a:ln>
              <a:noFill/>
            </a:ln>
            <a:solidFill>
              <a:schemeClr val="bg1"/>
            </a:solidFill>
            <a:effectLst/>
            <a:latin typeface="+mn-lt"/>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55713" rtl="0" eaLnBrk="1" fontAlgn="base" latinLnBrk="0" hangingPunct="1">
          <a:lnSpc>
            <a:spcPct val="100000"/>
          </a:lnSpc>
          <a:spcBef>
            <a:spcPct val="0"/>
          </a:spcBef>
          <a:spcAft>
            <a:spcPct val="0"/>
          </a:spcAft>
          <a:buClrTx/>
          <a:buSzTx/>
          <a:buFontTx/>
          <a:buNone/>
          <a:tabLst/>
          <a:defRPr kumimoji="0" lang="nl-NL" sz="2500" b="0" i="0" u="none" strike="noStrike" cap="none" normalizeH="0" baseline="0" smtClean="0">
            <a:ln>
              <a:noFill/>
            </a:ln>
            <a:solidFill>
              <a:schemeClr val="tx1"/>
            </a:solidFill>
            <a:effectLst/>
            <a:latin typeface="Arial" charset="0"/>
          </a:defRPr>
        </a:defPPr>
      </a:lstStyle>
    </a:lnDef>
    <a:txDef>
      <a:spPr bwMode="auto">
        <a:noFill/>
        <a:ln w="9525" algn="ctr">
          <a:noFill/>
          <a:miter lim="800000"/>
          <a:headEnd/>
          <a:tailEnd/>
        </a:ln>
        <a:effectLst/>
      </a:spPr>
      <a:bodyPr vert="horz" wrap="square" lIns="36000" tIns="36000" rIns="36000" bIns="36000" numCol="1" rtlCol="0" anchor="t" anchorCtr="0" compatLnSpc="1">
        <a:prstTxWarp prst="textNoShape">
          <a:avLst/>
        </a:prstTxWarp>
        <a:spAutoFit/>
      </a:bodyPr>
      <a:lstStyle>
        <a:defPPr algn="l">
          <a:defRPr sz="1600" kern="0" dirty="0" smtClean="0">
            <a:latin typeface="+mn-lt"/>
            <a:cs typeface="Arial" panose="020B0604020202020204" pitchFamily="34" charset="0"/>
          </a:defRPr>
        </a:defPPr>
      </a:lstStyle>
    </a:txDef>
  </a:objectDefaults>
  <a:extraClrSchemeLst>
    <a:extraClrScheme>
      <a:clrScheme name="BT Erg veel tekst 1">
        <a:dk1>
          <a:srgbClr val="182E7D"/>
        </a:dk1>
        <a:lt1>
          <a:srgbClr val="FFFFFF"/>
        </a:lt1>
        <a:dk2>
          <a:srgbClr val="FFFFFF"/>
        </a:dk2>
        <a:lt2>
          <a:srgbClr val="808080"/>
        </a:lt2>
        <a:accent1>
          <a:srgbClr val="1A2E7D"/>
        </a:accent1>
        <a:accent2>
          <a:srgbClr val="762536"/>
        </a:accent2>
        <a:accent3>
          <a:srgbClr val="FFFFFF"/>
        </a:accent3>
        <a:accent4>
          <a:srgbClr val="13266A"/>
        </a:accent4>
        <a:accent5>
          <a:srgbClr val="ABADBF"/>
        </a:accent5>
        <a:accent6>
          <a:srgbClr val="6A2030"/>
        </a:accent6>
        <a:hlink>
          <a:srgbClr val="525F59"/>
        </a:hlink>
        <a:folHlink>
          <a:srgbClr val="ACAE1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renschot Powerpoint Template.potx" id="{F358090F-315F-4322-BFEC-E07036144054}" vid="{AE3C0CB7-3D64-48A9-A3E6-8C24BAE4FF71}"/>
    </a:ext>
  </a:extLst>
</a:theme>
</file>

<file path=ppt/theme/theme2.xml><?xml version="1.0" encoding="utf-8"?>
<a:theme xmlns:a="http://schemas.openxmlformats.org/drawingml/2006/main" name="Office-thema">
  <a:themeElements>
    <a:clrScheme name="">
      <a:dk1>
        <a:srgbClr val="182E7D"/>
      </a:dk1>
      <a:lt1>
        <a:srgbClr val="FFFFFF"/>
      </a:lt1>
      <a:dk2>
        <a:srgbClr val="FFFFFF"/>
      </a:dk2>
      <a:lt2>
        <a:srgbClr val="808080"/>
      </a:lt2>
      <a:accent1>
        <a:srgbClr val="1A2E7D"/>
      </a:accent1>
      <a:accent2>
        <a:srgbClr val="762536"/>
      </a:accent2>
      <a:accent3>
        <a:srgbClr val="FFFFFF"/>
      </a:accent3>
      <a:accent4>
        <a:srgbClr val="13266A"/>
      </a:accent4>
      <a:accent5>
        <a:srgbClr val="ABADBF"/>
      </a:accent5>
      <a:accent6>
        <a:srgbClr val="6A2030"/>
      </a:accent6>
      <a:hlink>
        <a:srgbClr val="525F59"/>
      </a:hlink>
      <a:folHlink>
        <a:srgbClr val="ACAE1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572FFBD-257B-4FCB-8BE4-14E0C51468BA}">
  <we:reference id="wa104178141" version="2.0.9.0" store="nl-NL"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394729a-48c2-4051-99ee-69bd8d4c1e29">
      <UserInfo>
        <DisplayName>Philippe Sprenger</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95704AA23F199409AB75AE6337AEFF6" ma:contentTypeVersion="4" ma:contentTypeDescription="Een nieuw document maken." ma:contentTypeScope="" ma:versionID="50ba61322608d5da4daf2e483db93631">
  <xsd:schema xmlns:xsd="http://www.w3.org/2001/XMLSchema" xmlns:xs="http://www.w3.org/2001/XMLSchema" xmlns:p="http://schemas.microsoft.com/office/2006/metadata/properties" xmlns:ns2="30560370-3104-4326-aa10-4ae0072863d4" xmlns:ns3="9394729a-48c2-4051-99ee-69bd8d4c1e29" targetNamespace="http://schemas.microsoft.com/office/2006/metadata/properties" ma:root="true" ma:fieldsID="5f7fdfe65b69113ee7222544a1f7851b" ns2:_="" ns3:_="">
    <xsd:import namespace="30560370-3104-4326-aa10-4ae0072863d4"/>
    <xsd:import namespace="9394729a-48c2-4051-99ee-69bd8d4c1e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60370-3104-4326-aa10-4ae0072863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94729a-48c2-4051-99ee-69bd8d4c1e29"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271771-6D96-4319-8166-311018D61615}">
  <ds:schemaRefs>
    <ds:schemaRef ds:uri="http://schemas.microsoft.com/sharepoint/v3/contenttype/forms"/>
  </ds:schemaRefs>
</ds:datastoreItem>
</file>

<file path=customXml/itemProps2.xml><?xml version="1.0" encoding="utf-8"?>
<ds:datastoreItem xmlns:ds="http://schemas.openxmlformats.org/officeDocument/2006/customXml" ds:itemID="{66C7F2A4-4733-4D7E-9A4D-671310841EBB}">
  <ds:schemaRefs>
    <ds:schemaRef ds:uri="9394729a-48c2-4051-99ee-69bd8d4c1e2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0560370-3104-4326-aa10-4ae0072863d4"/>
    <ds:schemaRef ds:uri="http://www.w3.org/XML/1998/namespace"/>
    <ds:schemaRef ds:uri="http://purl.org/dc/dcmitype/"/>
  </ds:schemaRefs>
</ds:datastoreItem>
</file>

<file path=customXml/itemProps3.xml><?xml version="1.0" encoding="utf-8"?>
<ds:datastoreItem xmlns:ds="http://schemas.openxmlformats.org/officeDocument/2006/customXml" ds:itemID="{608CECBF-5D48-4A75-943C-1387EC7C05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560370-3104-4326-aa10-4ae0072863d4"/>
    <ds:schemaRef ds:uri="9394729a-48c2-4051-99ee-69bd8d4c1e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568</Words>
  <Application>Microsoft Office PowerPoint</Application>
  <PresentationFormat>Diavoorstelling (16:9)</PresentationFormat>
  <Paragraphs>96</Paragraphs>
  <Slides>16</Slides>
  <Notes>9</Notes>
  <HiddenSlides>1</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16</vt:i4>
      </vt:variant>
    </vt:vector>
  </HeadingPairs>
  <TitlesOfParts>
    <vt:vector size="23" baseType="lpstr">
      <vt:lpstr>Arial</vt:lpstr>
      <vt:lpstr>Calibri</vt:lpstr>
      <vt:lpstr>Cambria</vt:lpstr>
      <vt:lpstr>Segoe UI</vt:lpstr>
      <vt:lpstr>Segoe UI Light</vt:lpstr>
      <vt:lpstr>Symbol</vt:lpstr>
      <vt:lpstr>Master Berenschot Rapportage</vt:lpstr>
      <vt:lpstr>Analyse jaarverslagen RvC</vt:lpstr>
      <vt:lpstr>Doel van de analyse</vt:lpstr>
      <vt:lpstr>Analyses</vt:lpstr>
      <vt:lpstr>Analyse </vt:lpstr>
      <vt:lpstr>Over de methode</vt:lpstr>
      <vt:lpstr>Over het scoren</vt:lpstr>
      <vt:lpstr>Does size matter?</vt:lpstr>
      <vt:lpstr>Does size matter? (uitgesplitst naar categorie)</vt:lpstr>
      <vt:lpstr>Gemiddelde lengte RVC verslag per grootteklasse</vt:lpstr>
      <vt:lpstr>Grote thema’s</vt:lpstr>
      <vt:lpstr>Duurzaamheid –niets over beschreven-</vt:lpstr>
      <vt:lpstr>Duurzaamheid – trend</vt:lpstr>
      <vt:lpstr>Digitalisering –niets over beschreven-</vt:lpstr>
      <vt:lpstr>Digitalisering - trend</vt:lpstr>
      <vt:lpstr>Uitnodiging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2018-11-14T09:53:29Z</dcterms:created>
  <dcterms:modified xsi:type="dcterms:W3CDTF">2018-11-27T15:12:58Z</dcterms:modified>
  <cp:contentStatus>Intern vertrouwelijk</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0x010100B95704AA23F199409AB75AE6337AEFF6</vt:lpwstr>
  </property>
</Properties>
</file>